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7" r:id="rId2"/>
    <p:sldId id="265" r:id="rId3"/>
    <p:sldId id="278" r:id="rId4"/>
    <p:sldId id="262" r:id="rId5"/>
    <p:sldId id="272" r:id="rId6"/>
    <p:sldId id="268" r:id="rId7"/>
    <p:sldId id="276" r:id="rId8"/>
    <p:sldId id="273" r:id="rId9"/>
    <p:sldId id="271" r:id="rId10"/>
    <p:sldId id="274" r:id="rId11"/>
    <p:sldId id="266" r:id="rId12"/>
    <p:sldId id="263" r:id="rId13"/>
    <p:sldId id="277" r:id="rId14"/>
  </p:sldIdLst>
  <p:sldSz cx="12192000" cy="6858000"/>
  <p:notesSz cx="6858000" cy="9144000"/>
  <p:defaultTextStyle>
    <a:defPPr rtl="0"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53F57B6F-1991-481E-A250-F844C4690EC7}">
          <p14:sldIdLst>
            <p14:sldId id="257"/>
            <p14:sldId id="265"/>
            <p14:sldId id="278"/>
            <p14:sldId id="262"/>
            <p14:sldId id="272"/>
            <p14:sldId id="268"/>
            <p14:sldId id="276"/>
            <p14:sldId id="273"/>
            <p14:sldId id="271"/>
            <p14:sldId id="274"/>
            <p14:sldId id="266"/>
          </p14:sldIdLst>
        </p14:section>
        <p14:section name="Abschnitt ohne Titel" id="{9D7CD9E8-8193-4180-B8BE-AF872B793546}">
          <p14:sldIdLst/>
        </p14:section>
        <p14:section name="Abschnitt ohne Titel" id="{944EF40B-A17F-49C1-BA8B-AB89B2D4C2D1}">
          <p14:sldIdLst/>
        </p14:section>
        <p14:section name="Abschnitt ohne Titel" id="{91AC0148-3E8A-4B01-8ABC-6099F265F078}">
          <p14:sldIdLst>
            <p14:sldId id="263"/>
            <p14:sldId id="277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77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8E433E0F-0BD9-4E8F-A998-797C493C518A}" type="datetime1">
              <a:rPr lang="de-DE" smtClean="0"/>
              <a:t>25.08.2025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57E03411-58E2-43FD-AE1D-AD77DFF8CB20}" type="slidenum">
              <a:rPr lang="de-DE" smtClean="0"/>
              <a:pPr algn="r" rtl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8191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/>
            </a:lvl1pPr>
          </a:lstStyle>
          <a:p>
            <a:fld id="{EFBF0576-C552-488E-8E68-A4E03AE6F498}" type="datetime1">
              <a:rPr lang="de-DE" smtClean="0"/>
              <a:pPr/>
              <a:t>25.08.2025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de-DE" dirty="0"/>
              <a:t>Textmasterformat bearbeiten</a:t>
            </a:r>
          </a:p>
          <a:p>
            <a:pPr lvl="1" rtl="0"/>
            <a:r>
              <a:rPr lang="de-DE" dirty="0"/>
              <a:t>Zweite Ebene</a:t>
            </a:r>
          </a:p>
          <a:p>
            <a:pPr lvl="2" rtl="0"/>
            <a:r>
              <a:rPr lang="de-DE" dirty="0"/>
              <a:t>Dritte Ebene</a:t>
            </a:r>
          </a:p>
          <a:p>
            <a:pPr lvl="3" rtl="0"/>
            <a:r>
              <a:rPr lang="de-DE" dirty="0"/>
              <a:t>Vierte Ebene</a:t>
            </a:r>
          </a:p>
          <a:p>
            <a:pPr lvl="4" rtl="0"/>
            <a:r>
              <a:rPr lang="de-DE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/>
            </a:lvl1pPr>
          </a:lstStyle>
          <a:p>
            <a:fld id="{C8DC57A8-AE18-4654-B6AF-04B3577165BE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8139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DC57A8-AE18-4654-B6AF-04B3577165BE}" type="slidenum">
              <a:rPr lang="de-DE" smtClean="0"/>
              <a:pPr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288298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DC57A8-AE18-4654-B6AF-04B3577165BE}" type="slidenum">
              <a:rPr lang="de-DE" smtClean="0"/>
              <a:pPr/>
              <a:t>12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709700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DC57A8-AE18-4654-B6AF-04B3577165BE}" type="slidenum">
              <a:rPr lang="de-DE" smtClean="0"/>
              <a:pPr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523892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DC57A8-AE18-4654-B6AF-04B3577165BE}" type="slidenum">
              <a:rPr lang="de-DE" smtClean="0"/>
              <a:pPr/>
              <a:t>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747915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DC57A8-AE18-4654-B6AF-04B3577165BE}" type="slidenum">
              <a:rPr lang="de-DE" smtClean="0"/>
              <a:pPr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450892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DC57A8-AE18-4654-B6AF-04B3577165BE}" type="slidenum">
              <a:rPr lang="de-DE" smtClean="0"/>
              <a:pPr/>
              <a:t>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090295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DC57A8-AE18-4654-B6AF-04B3577165BE}" type="slidenum">
              <a:rPr lang="de-DE" smtClean="0"/>
              <a:pPr/>
              <a:t>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234276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DC57A8-AE18-4654-B6AF-04B3577165BE}" type="slidenum">
              <a:rPr lang="de-DE" smtClean="0"/>
              <a:pPr/>
              <a:t>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118605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DC57A8-AE18-4654-B6AF-04B3577165BE}" type="slidenum">
              <a:rPr lang="de-DE" smtClean="0"/>
              <a:pPr/>
              <a:t>10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214981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DC57A8-AE18-4654-B6AF-04B3577165BE}" type="slidenum">
              <a:rPr lang="de-DE" smtClean="0"/>
              <a:pPr/>
              <a:t>11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79882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265611" y="1752600"/>
            <a:ext cx="6858002" cy="1828800"/>
          </a:xfrm>
        </p:spPr>
        <p:txBody>
          <a:bodyPr rtlCol="0" anchor="b">
            <a:normAutofit/>
          </a:bodyPr>
          <a:lstStyle>
            <a:lvl1pPr algn="l" rtl="0">
              <a:defRPr sz="5400"/>
            </a:lvl1pPr>
          </a:lstStyle>
          <a:p>
            <a:pPr rtl="0"/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265610" y="3733800"/>
            <a:ext cx="6858002" cy="914400"/>
          </a:xfrm>
        </p:spPr>
        <p:txBody>
          <a:bodyPr rtlCol="0"/>
          <a:lstStyle>
            <a:lvl1pPr marL="0" indent="0" algn="l" rtl="0">
              <a:spcBef>
                <a:spcPts val="0"/>
              </a:spcBef>
              <a:buNone/>
              <a:defRPr sz="2400"/>
            </a:lvl1pPr>
            <a:lvl2pPr marL="457200" indent="0" algn="ctr" rtl="0">
              <a:buNone/>
              <a:defRPr sz="2000"/>
            </a:lvl2pPr>
            <a:lvl3pPr marL="914400" indent="0" algn="ctr" rtl="0">
              <a:buNone/>
              <a:defRPr sz="1800"/>
            </a:lvl3pPr>
            <a:lvl4pPr marL="1371600" indent="0" algn="ctr" rtl="0">
              <a:buNone/>
              <a:defRPr sz="1600"/>
            </a:lvl4pPr>
            <a:lvl5pPr marL="1828800" indent="0" algn="ctr" rtl="0">
              <a:buNone/>
              <a:defRPr sz="1600"/>
            </a:lvl5pPr>
            <a:lvl6pPr marL="2286000" indent="0" algn="ctr" rtl="0">
              <a:buNone/>
              <a:defRPr sz="1600"/>
            </a:lvl6pPr>
            <a:lvl7pPr marL="2743200" indent="0" algn="ctr" rtl="0">
              <a:buNone/>
              <a:defRPr sz="1600"/>
            </a:lvl7pPr>
            <a:lvl8pPr marL="3200400" indent="0" algn="ctr" rtl="0">
              <a:buNone/>
              <a:defRPr sz="1600"/>
            </a:lvl8pPr>
            <a:lvl9pPr marL="3657600" indent="0" algn="ctr" rtl="0">
              <a:buNone/>
              <a:defRPr sz="1600"/>
            </a:lvl9pPr>
          </a:lstStyle>
          <a:p>
            <a:pPr rtl="0"/>
            <a:r>
              <a:rPr lang="de-DE"/>
              <a:t>Master-Untertitelformat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8120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Bilder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066214" y="421594"/>
            <a:ext cx="2286000" cy="1885508"/>
          </a:xfrm>
        </p:spPr>
        <p:txBody>
          <a:bodyPr rtlCol="0">
            <a:normAutofit/>
          </a:bodyPr>
          <a:lstStyle>
            <a:lvl1pPr algn="l" rtl="0">
              <a:defRPr sz="2400"/>
            </a:lvl1pPr>
          </a:lstStyle>
          <a:p>
            <a:pPr rtl="0"/>
            <a:r>
              <a:rPr lang="de-DE"/>
              <a:t>Mastertitelformat bearbeiten</a:t>
            </a:r>
            <a:endParaRPr lang="de-DE" dirty="0"/>
          </a:p>
        </p:txBody>
      </p:sp>
      <p:grpSp>
        <p:nvGrpSpPr>
          <p:cNvPr id="84" name="Gruppe 83"/>
          <p:cNvGrpSpPr>
            <a:grpSpLocks noChangeAspect="1"/>
          </p:cNvGrpSpPr>
          <p:nvPr/>
        </p:nvGrpSpPr>
        <p:grpSpPr>
          <a:xfrm rot="16200000" flipV="1">
            <a:off x="274315" y="1102304"/>
            <a:ext cx="5053664" cy="4411852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reihand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86" name="Freihand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87" name="Freihand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88" name="Freihand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89" name="Freihand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90" name="Freihand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91" name="Freihand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92" name="Freihand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93" name="Freihand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94" name="Freihand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95" name="Freihand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96" name="Freihand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</p:grpSp>
      <p:sp>
        <p:nvSpPr>
          <p:cNvPr id="97" name="Bildplatzhalter 33" descr="Leerer Platzhalter zum Hinzufügen eines Bilds. Klicken Sie auf den Platzhalter, und wählen Sie das hinzuzufügende Bild aus."/>
          <p:cNvSpPr>
            <a:spLocks noGrp="1"/>
          </p:cNvSpPr>
          <p:nvPr>
            <p:ph type="pic" sz="quarter" idx="17"/>
          </p:nvPr>
        </p:nvSpPr>
        <p:spPr>
          <a:xfrm>
            <a:off x="840795" y="1020193"/>
            <a:ext cx="388620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de-DE"/>
              <a:t>Bild durch Klicken auf Symbol hinzufügen</a:t>
            </a:r>
            <a:endParaRPr lang="de-DE" dirty="0"/>
          </a:p>
        </p:txBody>
      </p:sp>
      <p:grpSp>
        <p:nvGrpSpPr>
          <p:cNvPr id="98" name="Gruppe 97"/>
          <p:cNvGrpSpPr/>
          <p:nvPr/>
        </p:nvGrpSpPr>
        <p:grpSpPr>
          <a:xfrm>
            <a:off x="5322489" y="319177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9" name="Freihand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00" name="Freihand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01" name="Freihand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02" name="Freihand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03" name="Freihand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04" name="Freihand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05" name="Freihand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06" name="Freihand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07" name="Freihand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08" name="Freihand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09" name="Freihand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10" name="Freihand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</p:grpSp>
      <p:sp>
        <p:nvSpPr>
          <p:cNvPr id="111" name="Bildplatzhalter 33" descr="Leerer Platzhalter zum Hinzufügen eines Bilds. Klicken Sie auf den Platzhalter, und wählen Sie das hinzuzufügende Bild aus."/>
          <p:cNvSpPr>
            <a:spLocks noGrp="1" noChangeAspect="1"/>
          </p:cNvSpPr>
          <p:nvPr>
            <p:ph type="pic" sz="quarter" idx="18"/>
          </p:nvPr>
        </p:nvSpPr>
        <p:spPr>
          <a:xfrm>
            <a:off x="5546780" y="529603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de-DE"/>
              <a:t>Bild durch Klicken auf Symbol hinzufügen</a:t>
            </a:r>
            <a:endParaRPr lang="de-DE" dirty="0"/>
          </a:p>
        </p:txBody>
      </p:sp>
      <p:grpSp>
        <p:nvGrpSpPr>
          <p:cNvPr id="112" name="Gruppe 111"/>
          <p:cNvGrpSpPr/>
          <p:nvPr/>
        </p:nvGrpSpPr>
        <p:grpSpPr>
          <a:xfrm>
            <a:off x="5322489" y="3245640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13" name="Freihand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14" name="Freihand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15" name="Freihand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16" name="Freihand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17" name="Freihand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18" name="Freihand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19" name="Freihand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20" name="Freihand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21" name="Freihand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22" name="Freihand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23" name="Freihand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24" name="Freihand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</p:grpSp>
      <p:sp>
        <p:nvSpPr>
          <p:cNvPr id="125" name="Bildplatzhalter 33" descr="Leerer Platzhalter zum Hinzufügen eines Bilds. Klicken Sie auf den Platzhalter, und wählen Sie das hinzuzufügende Bild aus."/>
          <p:cNvSpPr>
            <a:spLocks noGrp="1" noChangeAspect="1"/>
          </p:cNvSpPr>
          <p:nvPr>
            <p:ph type="pic" sz="quarter" idx="19"/>
          </p:nvPr>
        </p:nvSpPr>
        <p:spPr>
          <a:xfrm>
            <a:off x="5546780" y="3456066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26" name="Textplatzhalter 3"/>
          <p:cNvSpPr>
            <a:spLocks noGrp="1"/>
          </p:cNvSpPr>
          <p:nvPr>
            <p:ph type="body" sz="half" idx="21"/>
          </p:nvPr>
        </p:nvSpPr>
        <p:spPr>
          <a:xfrm>
            <a:off x="9066214" y="2484992"/>
            <a:ext cx="2286000" cy="3248729"/>
          </a:xfrm>
        </p:spPr>
        <p:txBody>
          <a:bodyPr rtlCol="0" anchor="t" anchorCtr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de-DE"/>
              <a:t>Mastertextformat bearbeiten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5E15F7A5-DCDE-4D3F-A8BD-A6D0F614A984}" type="datetime1">
              <a:rPr lang="de-DE" smtClean="0"/>
              <a:pPr/>
              <a:t>25.08.2025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8742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11732" y="1330347"/>
            <a:ext cx="3840480" cy="2103120"/>
          </a:xfrm>
        </p:spPr>
        <p:txBody>
          <a:bodyPr rtlCol="0" anchor="b">
            <a:normAutofit/>
          </a:bodyPr>
          <a:lstStyle>
            <a:lvl1pPr algn="l" rtl="0">
              <a:defRPr sz="3600"/>
            </a:lvl1pPr>
          </a:lstStyle>
          <a:p>
            <a:pPr rtl="0"/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6613" y="914400"/>
            <a:ext cx="6172201" cy="50292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algn="l" rtl="0">
              <a:defRPr sz="2000"/>
            </a:lvl6pPr>
            <a:lvl7pPr algn="l" rtl="0">
              <a:defRPr sz="2000"/>
            </a:lvl7pPr>
            <a:lvl8pPr algn="l" rtl="0">
              <a:defRPr sz="2000"/>
            </a:lvl8pPr>
            <a:lvl9pPr algn="l" rtl="0">
              <a:defRPr sz="2000"/>
            </a:lvl9pPr>
          </a:lstStyle>
          <a:p>
            <a:pPr lvl="0" rtl="0"/>
            <a:r>
              <a:rPr lang="de-DE"/>
              <a:t>Mastertextformat bearbeiten</a:t>
            </a:r>
          </a:p>
          <a:p>
            <a:pPr lvl="1" rtl="0"/>
            <a:r>
              <a:rPr lang="de-DE"/>
              <a:t>Zweite Ebene</a:t>
            </a:r>
          </a:p>
          <a:p>
            <a:pPr lvl="2" rtl="0"/>
            <a:r>
              <a:rPr lang="de-DE"/>
              <a:t>Dritte Ebene</a:t>
            </a:r>
          </a:p>
          <a:p>
            <a:pPr lvl="3" rtl="0"/>
            <a:r>
              <a:rPr lang="de-DE"/>
              <a:t>Vierte Ebene</a:t>
            </a:r>
          </a:p>
          <a:p>
            <a:pPr lvl="4" rtl="0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7511732" y="3555523"/>
            <a:ext cx="3840480" cy="2388077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18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de-DE"/>
              <a:t>Mastertextformat bearbeiten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1065213" y="6019801"/>
            <a:ext cx="762000" cy="228600"/>
          </a:xfrm>
        </p:spPr>
        <p:txBody>
          <a:bodyPr rtlCol="0"/>
          <a:lstStyle>
            <a:lvl1pPr algn="l" rtl="0">
              <a:defRPr/>
            </a:lvl1pPr>
          </a:lstStyle>
          <a:p>
            <a:pPr rtl="0"/>
            <a:fld id="{022B156B-59AE-415F-B24B-8756D48BB97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8075611" y="6019801"/>
            <a:ext cx="1396260" cy="228600"/>
          </a:xfrm>
        </p:spPr>
        <p:txBody>
          <a:bodyPr rtlCol="0"/>
          <a:lstStyle>
            <a:lvl1pPr>
              <a:defRPr/>
            </a:lvl1pPr>
          </a:lstStyle>
          <a:p>
            <a:fld id="{9AD68BFA-28E1-4C7B-9483-046F08D1B43F}" type="datetime1">
              <a:rPr lang="de-DE" smtClean="0"/>
              <a:pPr/>
              <a:t>25.08.2025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3976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492891" y="1330347"/>
            <a:ext cx="3840480" cy="2103120"/>
          </a:xfrm>
        </p:spPr>
        <p:txBody>
          <a:bodyPr rtlCol="0" anchor="b">
            <a:normAutofit/>
          </a:bodyPr>
          <a:lstStyle>
            <a:lvl1pPr algn="l" rtl="0">
              <a:defRPr sz="3600"/>
            </a:lvl1pPr>
          </a:lstStyle>
          <a:p>
            <a:pPr rtl="0"/>
            <a:r>
              <a:rPr lang="de-DE"/>
              <a:t>Mastertitelformat bearbeiten</a:t>
            </a:r>
            <a:endParaRPr lang="de-DE" dirty="0"/>
          </a:p>
        </p:txBody>
      </p:sp>
      <p:grpSp>
        <p:nvGrpSpPr>
          <p:cNvPr id="8" name="Gruppe 7"/>
          <p:cNvGrpSpPr/>
          <p:nvPr/>
        </p:nvGrpSpPr>
        <p:grpSpPr>
          <a:xfrm>
            <a:off x="595546" y="781398"/>
            <a:ext cx="6433398" cy="5053665"/>
            <a:chOff x="5162444" y="781398"/>
            <a:chExt cx="6433398" cy="5053665"/>
          </a:xfrm>
        </p:grpSpPr>
        <p:sp>
          <p:nvSpPr>
            <p:cNvPr id="9" name="Freihandform 42"/>
            <p:cNvSpPr>
              <a:spLocks/>
            </p:cNvSpPr>
            <p:nvPr/>
          </p:nvSpPr>
          <p:spPr bwMode="auto">
            <a:xfrm rot="16200000" flipV="1">
              <a:off x="3342557" y="3275021"/>
              <a:ext cx="3827994" cy="17568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0" name="Freihandform 43"/>
            <p:cNvSpPr>
              <a:spLocks/>
            </p:cNvSpPr>
            <p:nvPr/>
          </p:nvSpPr>
          <p:spPr bwMode="auto">
            <a:xfrm rot="16200000" flipV="1">
              <a:off x="9565728" y="3299447"/>
              <a:ext cx="3836876" cy="17568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grpSp>
          <p:nvGrpSpPr>
            <p:cNvPr id="11" name="Gruppe 10"/>
            <p:cNvGrpSpPr/>
            <p:nvPr/>
          </p:nvGrpSpPr>
          <p:grpSpPr>
            <a:xfrm>
              <a:off x="5814205" y="859113"/>
              <a:ext cx="5129146" cy="4880471"/>
              <a:chOff x="7856559" y="859113"/>
              <a:chExt cx="3086791" cy="4880471"/>
            </a:xfrm>
          </p:grpSpPr>
          <p:sp>
            <p:nvSpPr>
              <p:cNvPr id="20" name="Freihandform 41"/>
              <p:cNvSpPr>
                <a:spLocks/>
              </p:cNvSpPr>
              <p:nvPr/>
            </p:nvSpPr>
            <p:spPr bwMode="auto">
              <a:xfrm rot="16200000" flipV="1">
                <a:off x="9392183" y="4188416"/>
                <a:ext cx="15544" cy="3086791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de-DE" dirty="0"/>
              </a:p>
            </p:txBody>
          </p:sp>
          <p:sp>
            <p:nvSpPr>
              <p:cNvPr id="21" name="Freihandform 44"/>
              <p:cNvSpPr>
                <a:spLocks/>
              </p:cNvSpPr>
              <p:nvPr/>
            </p:nvSpPr>
            <p:spPr bwMode="auto">
              <a:xfrm rot="16200000" flipV="1">
                <a:off x="9366943" y="-651271"/>
                <a:ext cx="13322" cy="3034090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de-DE" dirty="0"/>
              </a:p>
            </p:txBody>
          </p:sp>
        </p:grpSp>
        <p:sp>
          <p:nvSpPr>
            <p:cNvPr id="12" name="Freihandform 45"/>
            <p:cNvSpPr>
              <a:spLocks noEditPoints="1"/>
            </p:cNvSpPr>
            <p:nvPr/>
          </p:nvSpPr>
          <p:spPr bwMode="auto">
            <a:xfrm rot="16200000" flipV="1">
              <a:off x="5186001" y="5323012"/>
              <a:ext cx="477390" cy="524504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3" name="Freihandform 46"/>
            <p:cNvSpPr>
              <a:spLocks noEditPoints="1"/>
            </p:cNvSpPr>
            <p:nvPr/>
          </p:nvSpPr>
          <p:spPr bwMode="auto">
            <a:xfrm rot="16200000" flipV="1">
              <a:off x="5197295" y="5324846"/>
              <a:ext cx="477390" cy="511956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4" name="Freihandform 47"/>
            <p:cNvSpPr>
              <a:spLocks noEditPoints="1"/>
            </p:cNvSpPr>
            <p:nvPr/>
          </p:nvSpPr>
          <p:spPr bwMode="auto">
            <a:xfrm rot="16200000" flipV="1">
              <a:off x="11076843" y="5321082"/>
              <a:ext cx="508476" cy="519485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5" name="Freihandform 48"/>
            <p:cNvSpPr>
              <a:spLocks noEditPoints="1"/>
            </p:cNvSpPr>
            <p:nvPr/>
          </p:nvSpPr>
          <p:spPr bwMode="auto">
            <a:xfrm rot="16200000" flipV="1">
              <a:off x="11093207" y="5321324"/>
              <a:ext cx="470728" cy="534543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6" name="Freihandform 49"/>
            <p:cNvSpPr>
              <a:spLocks noEditPoints="1"/>
            </p:cNvSpPr>
            <p:nvPr/>
          </p:nvSpPr>
          <p:spPr bwMode="auto">
            <a:xfrm rot="16200000" flipV="1">
              <a:off x="11051654" y="771453"/>
              <a:ext cx="468508" cy="519485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7" name="Freihandform 50"/>
            <p:cNvSpPr>
              <a:spLocks noEditPoints="1"/>
            </p:cNvSpPr>
            <p:nvPr/>
          </p:nvSpPr>
          <p:spPr bwMode="auto">
            <a:xfrm rot="16200000" flipV="1">
              <a:off x="11044126" y="786511"/>
              <a:ext cx="468508" cy="489370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8" name="Freihandform 51"/>
            <p:cNvSpPr>
              <a:spLocks noEditPoints="1"/>
            </p:cNvSpPr>
            <p:nvPr/>
          </p:nvSpPr>
          <p:spPr bwMode="auto">
            <a:xfrm rot="16200000" flipV="1">
              <a:off x="5232723" y="721157"/>
              <a:ext cx="424100" cy="544581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9" name="Freihandform 52"/>
            <p:cNvSpPr>
              <a:spLocks noEditPoints="1"/>
            </p:cNvSpPr>
            <p:nvPr/>
          </p:nvSpPr>
          <p:spPr bwMode="auto">
            <a:xfrm rot="16200000" flipV="1">
              <a:off x="5241796" y="749729"/>
              <a:ext cx="428541" cy="491879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</p:grpSp>
      <p:sp>
        <p:nvSpPr>
          <p:cNvPr id="3" name="Bildplatzhalter 2" descr="Leerer Platzhalter zum Hinzufügen eines Bilds. Klicken Sie auf den Platzhalter, und wählen Sie das hinzuzufügende Bild aus."/>
          <p:cNvSpPr>
            <a:spLocks noGrp="1"/>
          </p:cNvSpPr>
          <p:nvPr>
            <p:ph type="pic" idx="1"/>
          </p:nvPr>
        </p:nvSpPr>
        <p:spPr>
          <a:xfrm>
            <a:off x="836613" y="1031195"/>
            <a:ext cx="5943600" cy="4572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l" rtl="0">
              <a:buNone/>
              <a:defRPr sz="3200"/>
            </a:lvl1pPr>
            <a:lvl2pPr marL="457200" indent="0" algn="l" rtl="0">
              <a:buNone/>
              <a:defRPr sz="2800"/>
            </a:lvl2pPr>
            <a:lvl3pPr marL="914400" indent="0" algn="l" rtl="0">
              <a:buNone/>
              <a:defRPr sz="2400"/>
            </a:lvl3pPr>
            <a:lvl4pPr marL="1371600" indent="0" algn="l" rtl="0">
              <a:buNone/>
              <a:defRPr sz="2000"/>
            </a:lvl4pPr>
            <a:lvl5pPr marL="1828800" indent="0" algn="l" rtl="0">
              <a:buNone/>
              <a:defRPr sz="2000"/>
            </a:lvl5pPr>
            <a:lvl6pPr marL="2286000" indent="0" algn="l" rtl="0">
              <a:buNone/>
              <a:defRPr sz="2000"/>
            </a:lvl6pPr>
            <a:lvl7pPr marL="2743200" indent="0" algn="l" rtl="0">
              <a:buNone/>
              <a:defRPr sz="2000"/>
            </a:lvl7pPr>
            <a:lvl8pPr marL="3200400" indent="0" algn="l" rtl="0">
              <a:buNone/>
              <a:defRPr sz="2000"/>
            </a:lvl8pPr>
            <a:lvl9pPr marL="3657600" indent="0" algn="l" rtl="0">
              <a:buNone/>
              <a:defRPr sz="2000"/>
            </a:lvl9pPr>
          </a:lstStyle>
          <a:p>
            <a:pPr rtl="0"/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7492891" y="3555521"/>
            <a:ext cx="3840480" cy="2168517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18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de-DE"/>
              <a:t>Mastertextformat bearbeiten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D3878C68-56B4-4F91-BD2A-6E83C020BBF0}" type="datetime1">
              <a:rPr lang="de-DE" smtClean="0"/>
              <a:pPr/>
              <a:t>25.08.2025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5957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de-DE"/>
              <a:t>Mastertextformat bearbeiten</a:t>
            </a:r>
          </a:p>
          <a:p>
            <a:pPr lvl="1" rtl="0"/>
            <a:r>
              <a:rPr lang="de-DE"/>
              <a:t>Zweite Ebene</a:t>
            </a:r>
          </a:p>
          <a:p>
            <a:pPr lvl="2" rtl="0"/>
            <a:r>
              <a:rPr lang="de-DE"/>
              <a:t>Dritte Ebene</a:t>
            </a:r>
          </a:p>
          <a:p>
            <a:pPr lvl="3" rtl="0"/>
            <a:r>
              <a:rPr lang="de-DE"/>
              <a:t>Vierte Ebene</a:t>
            </a:r>
          </a:p>
          <a:p>
            <a:pPr lvl="4" rtl="0"/>
            <a:r>
              <a:rPr lang="de-DE"/>
              <a:t>Fünfte Ebene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8FBA0F2D-23FD-45AC-A510-2AB6175D9943}" type="datetime1">
              <a:rPr lang="de-DE" smtClean="0"/>
              <a:pPr/>
              <a:t>25.08.2025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4793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9624268" y="304800"/>
            <a:ext cx="1729531" cy="5676900"/>
          </a:xfrm>
        </p:spPr>
        <p:txBody>
          <a:bodyPr vert="eaVert" rtlCol="0"/>
          <a:lstStyle/>
          <a:p>
            <a:pPr rtl="0"/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199" y="304800"/>
            <a:ext cx="8633671" cy="5676900"/>
          </a:xfrm>
        </p:spPr>
        <p:txBody>
          <a:bodyPr vert="eaVert" rtlCol="0"/>
          <a:lstStyle/>
          <a:p>
            <a:pPr lvl="0" rtl="0"/>
            <a:r>
              <a:rPr lang="de-DE"/>
              <a:t>Mastertextformat bearbeiten</a:t>
            </a:r>
          </a:p>
          <a:p>
            <a:pPr lvl="1" rtl="0"/>
            <a:r>
              <a:rPr lang="de-DE"/>
              <a:t>Zweite Ebene</a:t>
            </a:r>
          </a:p>
          <a:p>
            <a:pPr lvl="2" rtl="0"/>
            <a:r>
              <a:rPr lang="de-DE"/>
              <a:t>Dritte Ebene</a:t>
            </a:r>
          </a:p>
          <a:p>
            <a:pPr lvl="3" rtl="0"/>
            <a:r>
              <a:rPr lang="de-DE"/>
              <a:t>Vierte Ebene</a:t>
            </a:r>
          </a:p>
          <a:p>
            <a:pPr lvl="4" rtl="0"/>
            <a:r>
              <a:rPr lang="de-DE"/>
              <a:t>Fünfte Ebene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C60F3109-A817-443F-915B-017457F2BCB3}" type="datetime1">
              <a:rPr lang="de-DE" smtClean="0"/>
              <a:pPr/>
              <a:t>25.08.2025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0580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de-DE"/>
              <a:t>Mastertextformat bearbeiten</a:t>
            </a:r>
          </a:p>
          <a:p>
            <a:pPr lvl="1" rtl="0"/>
            <a:r>
              <a:rPr lang="de-DE"/>
              <a:t>Zweite Ebene</a:t>
            </a:r>
          </a:p>
          <a:p>
            <a:pPr lvl="2" rtl="0"/>
            <a:r>
              <a:rPr lang="de-DE"/>
              <a:t>Dritte Ebene</a:t>
            </a:r>
          </a:p>
          <a:p>
            <a:pPr lvl="3" rtl="0"/>
            <a:r>
              <a:rPr lang="de-DE"/>
              <a:t>Vierte Ebene</a:t>
            </a:r>
          </a:p>
          <a:p>
            <a:pPr lvl="4" rtl="0"/>
            <a:r>
              <a:rPr lang="de-DE"/>
              <a:t>Fünfte Ebene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43EFC0A8-83EA-4C98-BFD9-F9DDDE08FC9D}" type="datetime1">
              <a:rPr lang="de-DE" smtClean="0"/>
              <a:pPr/>
              <a:t>25.08.2025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963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265613" y="1828800"/>
            <a:ext cx="6858002" cy="1828800"/>
          </a:xfrm>
        </p:spPr>
        <p:txBody>
          <a:bodyPr rtlCol="0" anchor="b">
            <a:normAutofit/>
          </a:bodyPr>
          <a:lstStyle>
            <a:lvl1pPr algn="l" rtl="0">
              <a:defRPr sz="4400"/>
            </a:lvl1pPr>
          </a:lstStyle>
          <a:p>
            <a:pPr rtl="0"/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265610" y="3733800"/>
            <a:ext cx="6858002" cy="914400"/>
          </a:xfrm>
        </p:spPr>
        <p:txBody>
          <a:bodyPr rtlCol="0"/>
          <a:lstStyle>
            <a:lvl1pPr marL="0" indent="0" algn="l" rtl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 algn="l" rt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l" rt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22925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065212" y="1825625"/>
            <a:ext cx="4954588" cy="4187952"/>
          </a:xfrm>
        </p:spPr>
        <p:txBody>
          <a:bodyPr rtlCol="0"/>
          <a:lstStyle/>
          <a:p>
            <a:pPr lvl="0" rtl="0"/>
            <a:r>
              <a:rPr lang="de-DE"/>
              <a:t>Mastertextformat bearbeiten</a:t>
            </a:r>
          </a:p>
          <a:p>
            <a:pPr lvl="1" rtl="0"/>
            <a:r>
              <a:rPr lang="de-DE"/>
              <a:t>Zweite Ebene</a:t>
            </a:r>
          </a:p>
          <a:p>
            <a:pPr lvl="2" rtl="0"/>
            <a:r>
              <a:rPr lang="de-DE"/>
              <a:t>Dritte Ebene</a:t>
            </a:r>
          </a:p>
          <a:p>
            <a:pPr lvl="3" rtl="0"/>
            <a:r>
              <a:rPr lang="de-DE"/>
              <a:t>Vierte Ebene</a:t>
            </a:r>
          </a:p>
          <a:p>
            <a:pPr lvl="4" rtl="0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951414" cy="4187952"/>
          </a:xfrm>
        </p:spPr>
        <p:txBody>
          <a:bodyPr rtlCol="0"/>
          <a:lstStyle/>
          <a:p>
            <a:pPr lvl="0" rtl="0"/>
            <a:r>
              <a:rPr lang="de-DE"/>
              <a:t>Mastertextformat bearbeiten</a:t>
            </a:r>
          </a:p>
          <a:p>
            <a:pPr lvl="1" rtl="0"/>
            <a:r>
              <a:rPr lang="de-DE"/>
              <a:t>Zweite Ebene</a:t>
            </a:r>
          </a:p>
          <a:p>
            <a:pPr lvl="2" rtl="0"/>
            <a:r>
              <a:rPr lang="de-DE"/>
              <a:t>Dritte Ebene</a:t>
            </a:r>
          </a:p>
          <a:p>
            <a:pPr lvl="3" rtl="0"/>
            <a:r>
              <a:rPr lang="de-DE"/>
              <a:t>Vierte Ebene</a:t>
            </a:r>
          </a:p>
          <a:p>
            <a:pPr lvl="4" rtl="0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18BDD459-0B14-4A43-A2CE-9063300F1E6F}" type="datetime1">
              <a:rPr lang="de-DE" smtClean="0"/>
              <a:pPr/>
              <a:t>25.08.2025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7275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069848" y="1681163"/>
            <a:ext cx="4956048" cy="823912"/>
          </a:xfrm>
        </p:spPr>
        <p:txBody>
          <a:bodyPr rtlCol="0" anchor="b"/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de-DE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1069848" y="2505075"/>
            <a:ext cx="4956048" cy="3476625"/>
          </a:xfrm>
        </p:spPr>
        <p:txBody>
          <a:bodyPr rtlCol="0"/>
          <a:lstStyle/>
          <a:p>
            <a:pPr lvl="0" rtl="0"/>
            <a:r>
              <a:rPr lang="de-DE"/>
              <a:t>Mastertextformat bearbeiten</a:t>
            </a:r>
          </a:p>
          <a:p>
            <a:pPr lvl="1" rtl="0"/>
            <a:r>
              <a:rPr lang="de-DE"/>
              <a:t>Zweite Ebene</a:t>
            </a:r>
          </a:p>
          <a:p>
            <a:pPr lvl="2" rtl="0"/>
            <a:r>
              <a:rPr lang="de-DE"/>
              <a:t>Dritte Ebene</a:t>
            </a:r>
          </a:p>
          <a:p>
            <a:pPr lvl="3" rtl="0"/>
            <a:r>
              <a:rPr lang="de-DE"/>
              <a:t>Vierte Ebene</a:t>
            </a:r>
          </a:p>
          <a:p>
            <a:pPr lvl="4" rtl="0"/>
            <a:r>
              <a:rPr lang="de-DE"/>
              <a:t>Fünfte Ebene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956048" cy="823912"/>
          </a:xfrm>
        </p:spPr>
        <p:txBody>
          <a:bodyPr rtlCol="0" anchor="b"/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de-DE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956048" cy="3476625"/>
          </a:xfrm>
        </p:spPr>
        <p:txBody>
          <a:bodyPr rtlCol="0"/>
          <a:lstStyle/>
          <a:p>
            <a:pPr lvl="0" rtl="0"/>
            <a:r>
              <a:rPr lang="de-DE"/>
              <a:t>Mastertextformat bearbeiten</a:t>
            </a:r>
          </a:p>
          <a:p>
            <a:pPr lvl="1" rtl="0"/>
            <a:r>
              <a:rPr lang="de-DE"/>
              <a:t>Zweite Ebene</a:t>
            </a:r>
          </a:p>
          <a:p>
            <a:pPr lvl="2" rtl="0"/>
            <a:r>
              <a:rPr lang="de-DE"/>
              <a:t>Dritte Ebene</a:t>
            </a:r>
          </a:p>
          <a:p>
            <a:pPr lvl="3" rtl="0"/>
            <a:r>
              <a:rPr lang="de-DE"/>
              <a:t>Vierte Ebene</a:t>
            </a:r>
          </a:p>
          <a:p>
            <a:pPr lvl="4" rtl="0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D4335E9F-461A-4E26-A79F-A62F020871A9}" type="datetime1">
              <a:rPr lang="de-DE" smtClean="0"/>
              <a:pPr/>
              <a:t>25.08.2025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1857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E4E982EE-3074-4828-B9CB-06A2E494CA7F}" type="datetime1">
              <a:rPr lang="de-DE" smtClean="0"/>
              <a:pPr/>
              <a:t>25.08.2025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1281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49764EEF-DCD9-4EE4-A6CE-5084961C4F7D}" type="datetime1">
              <a:rPr lang="de-DE" smtClean="0"/>
              <a:pPr/>
              <a:t>25.08.2025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4787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Bilder mit Beschriftun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65212" y="304799"/>
            <a:ext cx="10058402" cy="1216152"/>
          </a:xfrm>
        </p:spPr>
        <p:txBody>
          <a:bodyPr rtlCol="0"/>
          <a:lstStyle>
            <a:lvl1pPr algn="l" rtl="0">
              <a:defRPr/>
            </a:lvl1pPr>
          </a:lstStyle>
          <a:p>
            <a:pPr rtl="0"/>
            <a:r>
              <a:rPr lang="de-DE"/>
              <a:t>Mastertitelformat bearbeiten</a:t>
            </a:r>
            <a:endParaRPr lang="de-DE" dirty="0"/>
          </a:p>
        </p:txBody>
      </p:sp>
      <p:grpSp>
        <p:nvGrpSpPr>
          <p:cNvPr id="9" name="Gruppe 8"/>
          <p:cNvGrpSpPr/>
          <p:nvPr/>
        </p:nvGrpSpPr>
        <p:grpSpPr>
          <a:xfrm>
            <a:off x="1052422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0" name="Freihand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1" name="Freihand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2" name="Freihand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3" name="Freihand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4" name="Freihand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5" name="Freihand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6" name="Freihand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7" name="Freihand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8" name="Freihand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9" name="Freihand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20" name="Freihand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21" name="Freihand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</p:grpSp>
      <p:sp>
        <p:nvSpPr>
          <p:cNvPr id="36" name="Bildplatzhalter 33" descr="Leerer Platzhalter zum Hinzufügen eines Bilds. Klicken Sie auf den Platzhalter, und wählen Sie das hinzuzufügende Bild aus."/>
          <p:cNvSpPr>
            <a:spLocks noGrp="1" noChangeAspect="1"/>
          </p:cNvSpPr>
          <p:nvPr>
            <p:ph type="pic" sz="quarter" idx="17"/>
          </p:nvPr>
        </p:nvSpPr>
        <p:spPr>
          <a:xfrm>
            <a:off x="1265028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39" name="Textplatzhalter 3"/>
          <p:cNvSpPr>
            <a:spLocks noGrp="1"/>
          </p:cNvSpPr>
          <p:nvPr>
            <p:ph type="body" sz="half" idx="2"/>
          </p:nvPr>
        </p:nvSpPr>
        <p:spPr>
          <a:xfrm>
            <a:off x="1052423" y="4935990"/>
            <a:ext cx="4368980" cy="100761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de-DE"/>
              <a:t>Mastertextformat bearbeiten</a:t>
            </a:r>
          </a:p>
        </p:txBody>
      </p:sp>
      <p:grpSp>
        <p:nvGrpSpPr>
          <p:cNvPr id="22" name="Gruppe 21"/>
          <p:cNvGrpSpPr/>
          <p:nvPr/>
        </p:nvGrpSpPr>
        <p:grpSpPr>
          <a:xfrm>
            <a:off x="6763111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3" name="Freihand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24" name="Freihand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25" name="Freihand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26" name="Freihand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27" name="Freihand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28" name="Freihand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29" name="Freihand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30" name="Freihand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31" name="Freihand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32" name="Freihand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33" name="Freihand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34" name="Freihand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</p:grpSp>
      <p:sp>
        <p:nvSpPr>
          <p:cNvPr id="37" name="Bildplatzhalter 33" descr="Leerer Platzhalter zum Hinzufügen eines Bilds. Klicken Sie auf den Platzhalter, und wählen Sie das hinzuzufügende Bild aus."/>
          <p:cNvSpPr>
            <a:spLocks noGrp="1" noChangeAspect="1"/>
          </p:cNvSpPr>
          <p:nvPr>
            <p:ph type="pic" sz="quarter" idx="18"/>
          </p:nvPr>
        </p:nvSpPr>
        <p:spPr>
          <a:xfrm>
            <a:off x="6975717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40" name="Textplatzhalter 3"/>
          <p:cNvSpPr>
            <a:spLocks noGrp="1"/>
          </p:cNvSpPr>
          <p:nvPr>
            <p:ph type="body" sz="half" idx="19"/>
          </p:nvPr>
        </p:nvSpPr>
        <p:spPr>
          <a:xfrm>
            <a:off x="6742908" y="4935990"/>
            <a:ext cx="4368980" cy="100761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de-DE"/>
              <a:t>Mastertextformat bearbeiten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06B60B4C-F1B9-4262-B347-A10C688366D0}" type="datetime1">
              <a:rPr lang="de-DE" smtClean="0"/>
              <a:pPr/>
              <a:t>25.08.2025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6827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Bilder mit Beschriftun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/>
              <a:t>Mastertitelformat bearbeiten</a:t>
            </a:r>
            <a:endParaRPr lang="de-DE" dirty="0"/>
          </a:p>
        </p:txBody>
      </p:sp>
      <p:grpSp>
        <p:nvGrpSpPr>
          <p:cNvPr id="52" name="Gruppe 51"/>
          <p:cNvGrpSpPr>
            <a:grpSpLocks noChangeAspect="1"/>
          </p:cNvGrpSpPr>
          <p:nvPr/>
        </p:nvGrpSpPr>
        <p:grpSpPr>
          <a:xfrm rot="5400000">
            <a:off x="104513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53" name="Freihand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54" name="Freihand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55" name="Freihand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56" name="Freihand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57" name="Freihand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58" name="Freihand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59" name="Freihand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60" name="Freihand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61" name="Freihand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62" name="Freihand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63" name="Freihand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64" name="Freihand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</p:grpSp>
      <p:sp>
        <p:nvSpPr>
          <p:cNvPr id="79" name="Bildplatzhalter 33" descr="Leerer Platzhalter zum Hinzufügen eines Bilds. Klicken Sie auf den Platzhalter, und wählen Sie das hinzuzufügende Bild aus."/>
          <p:cNvSpPr>
            <a:spLocks noGrp="1"/>
          </p:cNvSpPr>
          <p:nvPr>
            <p:ph type="pic" sz="quarter" idx="19"/>
          </p:nvPr>
        </p:nvSpPr>
        <p:spPr>
          <a:xfrm>
            <a:off x="1249168" y="1824285"/>
            <a:ext cx="2715289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81" name="Textplatzhalter 3"/>
          <p:cNvSpPr>
            <a:spLocks noGrp="1"/>
          </p:cNvSpPr>
          <p:nvPr>
            <p:ph type="body" sz="half" idx="2"/>
          </p:nvPr>
        </p:nvSpPr>
        <p:spPr>
          <a:xfrm>
            <a:off x="1235212" y="4947405"/>
            <a:ext cx="2743200" cy="9144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de-DE"/>
              <a:t>Mastertextformat bearbeiten</a:t>
            </a:r>
          </a:p>
        </p:txBody>
      </p:sp>
      <p:grpSp>
        <p:nvGrpSpPr>
          <p:cNvPr id="84" name="Gruppe 83"/>
          <p:cNvGrpSpPr>
            <a:grpSpLocks noChangeAspect="1"/>
          </p:cNvGrpSpPr>
          <p:nvPr userDrawn="1"/>
        </p:nvGrpSpPr>
        <p:grpSpPr>
          <a:xfrm rot="5400000">
            <a:off x="4517135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reihand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86" name="Freihand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87" name="Freihand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88" name="Freihand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89" name="Freihand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90" name="Freihand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91" name="Freihand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92" name="Freihand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93" name="Freihand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94" name="Freihand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95" name="Freihand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96" name="Freihand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</p:grpSp>
      <p:sp>
        <p:nvSpPr>
          <p:cNvPr id="78" name="Bildplatzhalter 33" descr="Leerer Platzhalter zum Hinzufügen eines Bilds. Klicken Sie auf den Platzhalter, und wählen Sie das hinzuzufügende Bild aus."/>
          <p:cNvSpPr>
            <a:spLocks noGrp="1"/>
          </p:cNvSpPr>
          <p:nvPr>
            <p:ph type="pic" sz="quarter" idx="18"/>
          </p:nvPr>
        </p:nvSpPr>
        <p:spPr>
          <a:xfrm>
            <a:off x="4720924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82" name="Textplatzhalter 3"/>
          <p:cNvSpPr>
            <a:spLocks noGrp="1"/>
          </p:cNvSpPr>
          <p:nvPr>
            <p:ph type="body" sz="half" idx="21"/>
          </p:nvPr>
        </p:nvSpPr>
        <p:spPr>
          <a:xfrm>
            <a:off x="4707208" y="4947405"/>
            <a:ext cx="2743200" cy="9144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de-DE"/>
              <a:t>Mastertextformat bearbeiten</a:t>
            </a:r>
          </a:p>
        </p:txBody>
      </p:sp>
      <p:grpSp>
        <p:nvGrpSpPr>
          <p:cNvPr id="97" name="Gruppe 96"/>
          <p:cNvGrpSpPr>
            <a:grpSpLocks noChangeAspect="1"/>
          </p:cNvGrpSpPr>
          <p:nvPr userDrawn="1"/>
        </p:nvGrpSpPr>
        <p:grpSpPr>
          <a:xfrm rot="5400000">
            <a:off x="801900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8" name="Freihand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99" name="Freihand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00" name="Freihand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01" name="Freihand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02" name="Freihand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03" name="Freihand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04" name="Freihand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05" name="Freihand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06" name="Freihand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07" name="Freihand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08" name="Freihand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  <p:sp>
          <p:nvSpPr>
            <p:cNvPr id="109" name="Freihand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de-DE" dirty="0"/>
            </a:p>
          </p:txBody>
        </p:sp>
      </p:grpSp>
      <p:sp>
        <p:nvSpPr>
          <p:cNvPr id="80" name="Bildplatzhalter 33" descr="Leerer Platzhalter zum Hinzufügen eines Bilds. Klicken Sie auf den Platzhalter, und wählen Sie das hinzuzufügende Bild aus."/>
          <p:cNvSpPr>
            <a:spLocks noGrp="1"/>
          </p:cNvSpPr>
          <p:nvPr>
            <p:ph type="pic" sz="quarter" idx="20"/>
          </p:nvPr>
        </p:nvSpPr>
        <p:spPr>
          <a:xfrm>
            <a:off x="8222798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83" name="Textplatzhalter 3"/>
          <p:cNvSpPr>
            <a:spLocks noGrp="1"/>
          </p:cNvSpPr>
          <p:nvPr>
            <p:ph type="body" sz="half" idx="22"/>
          </p:nvPr>
        </p:nvSpPr>
        <p:spPr>
          <a:xfrm>
            <a:off x="8209082" y="4947405"/>
            <a:ext cx="2743200" cy="9144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de-DE"/>
              <a:t>Mastertextformat bearbeiten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D36AD555-0D0C-42F6-9777-EC68F060A652}" type="datetime1">
              <a:rPr lang="de-DE" smtClean="0"/>
              <a:pPr/>
              <a:t>25.08.2025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819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065214" y="1752600"/>
            <a:ext cx="10058400" cy="422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de-DE" dirty="0"/>
              <a:t>Textmasterformate bearbeiten</a:t>
            </a:r>
          </a:p>
          <a:p>
            <a:pPr lvl="1" rtl="0"/>
            <a:r>
              <a:rPr lang="de-DE" dirty="0"/>
              <a:t>Zweite Ebene</a:t>
            </a:r>
          </a:p>
          <a:p>
            <a:pPr lvl="2" rtl="0"/>
            <a:r>
              <a:rPr lang="de-DE" dirty="0"/>
              <a:t>Dritte Ebene</a:t>
            </a:r>
          </a:p>
          <a:p>
            <a:pPr lvl="3" rtl="0"/>
            <a:r>
              <a:rPr lang="de-DE" dirty="0"/>
              <a:t>Vierte Ebene</a:t>
            </a:r>
          </a:p>
          <a:p>
            <a:pPr lvl="4" rtl="0"/>
            <a:r>
              <a:rPr lang="de-DE" dirty="0"/>
              <a:t>Fünfte Ebene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65213" y="60198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022B156B-59AE-415F-B24B-8756D48BB97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979613" y="6019801"/>
            <a:ext cx="594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</a:defRPr>
            </a:lvl1pPr>
          </a:lstStyle>
          <a:p>
            <a:pPr rtl="0"/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</a:defRPr>
            </a:lvl1pPr>
          </a:lstStyle>
          <a:p>
            <a:fld id="{CF0C592B-E63D-49DD-A585-4CC84B7A1405}" type="datetime1">
              <a:rPr lang="de-DE" smtClean="0"/>
              <a:pPr/>
              <a:t>25.08.2025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00630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61" r:id="rId9"/>
    <p:sldLayoutId id="2147483662" r:id="rId10"/>
    <p:sldLayoutId id="2147483656" r:id="rId11"/>
    <p:sldLayoutId id="2147483657" r:id="rId12"/>
    <p:sldLayoutId id="2147483658" r:id="rId13"/>
    <p:sldLayoutId id="2147483659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7472" indent="-347472" algn="l" defTabSz="914400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3464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786435" y="914400"/>
            <a:ext cx="6858002" cy="1828800"/>
          </a:xfrm>
        </p:spPr>
        <p:txBody>
          <a:bodyPr rtlCol="0">
            <a:normAutofit/>
          </a:bodyPr>
          <a:lstStyle/>
          <a:p>
            <a:pPr rtl="0"/>
            <a:r>
              <a:rPr lang="de-DE" sz="7200" b="1" dirty="0">
                <a:ln>
                  <a:noFill/>
                </a:ln>
                <a:effectLst/>
                <a:latin typeface="Ink Free" panose="03080402000500000000" pitchFamily="66" charset="0"/>
                <a:ea typeface="Times New Roman" panose="02020603050405020304" pitchFamily="18" charset="0"/>
              </a:rPr>
              <a:t>Förderverein</a:t>
            </a:r>
            <a:endParaRPr lang="de-DE" sz="720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CC84CF20-4FAB-8AD4-4B2E-A036084FE9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" t="12247" r="2477" b="31284"/>
          <a:stretch>
            <a:fillRect/>
          </a:stretch>
        </p:blipFill>
        <p:spPr bwMode="auto">
          <a:xfrm>
            <a:off x="3478307" y="3154887"/>
            <a:ext cx="7279526" cy="1919828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76967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87B58E05-8D19-F379-963B-B756240C35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57" y="1658035"/>
            <a:ext cx="9036423" cy="5082988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86570BEC-71C4-4FE0-9001-F642D97C590F}"/>
              </a:ext>
            </a:extLst>
          </p:cNvPr>
          <p:cNvSpPr txBox="1"/>
          <p:nvPr/>
        </p:nvSpPr>
        <p:spPr>
          <a:xfrm>
            <a:off x="3959411" y="485231"/>
            <a:ext cx="609600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de-DE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highlight>
                  <a:srgbClr val="C0C0C0"/>
                </a:highlight>
                <a:latin typeface="+mj-lt"/>
              </a:rPr>
              <a:t>Das grüne Herz</a:t>
            </a:r>
            <a:br>
              <a:rPr lang="de-DE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highlight>
                  <a:srgbClr val="C0C0C0"/>
                </a:highlight>
                <a:latin typeface="+mj-lt"/>
              </a:rPr>
            </a:br>
            <a:r>
              <a:rPr lang="de-DE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highlight>
                  <a:srgbClr val="C0C0C0"/>
                </a:highlight>
                <a:latin typeface="+mj-lt"/>
              </a:rPr>
              <a:t>bzw. </a:t>
            </a:r>
            <a:r>
              <a:rPr lang="de-DE" sz="44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highlight>
                  <a:srgbClr val="C0C0C0"/>
                </a:highlight>
                <a:latin typeface="+mj-lt"/>
              </a:rPr>
              <a:t>Renaturierug</a:t>
            </a:r>
            <a:r>
              <a:rPr lang="de-DE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highlight>
                  <a:srgbClr val="C0C0C0"/>
                </a:highlight>
                <a:latin typeface="+mj-lt"/>
              </a:rPr>
              <a:t> des Innenhof</a:t>
            </a:r>
            <a:endParaRPr lang="de-DE" sz="4400" b="1" dirty="0">
              <a:solidFill>
                <a:schemeClr val="accent3">
                  <a:lumMod val="75000"/>
                </a:schemeClr>
              </a:solidFill>
              <a:highlight>
                <a:srgbClr val="C0C0C0"/>
              </a:highligh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89751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3607AD5F-35E5-1E54-FBD1-939A93AD43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7434" y="-71717"/>
            <a:ext cx="5143500" cy="6858000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71A556E1-2457-2F68-32E4-EC785AED852B}"/>
              </a:ext>
            </a:extLst>
          </p:cNvPr>
          <p:cNvSpPr txBox="1"/>
          <p:nvPr/>
        </p:nvSpPr>
        <p:spPr>
          <a:xfrm>
            <a:off x="143436" y="2074893"/>
            <a:ext cx="4383998" cy="144655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de-DE" sz="4400" dirty="0">
                <a:solidFill>
                  <a:schemeClr val="accent3">
                    <a:lumMod val="75000"/>
                  </a:schemeClr>
                </a:solidFill>
              </a:rPr>
              <a:t>Sitzbänke für den Innenhof</a:t>
            </a:r>
          </a:p>
        </p:txBody>
      </p:sp>
    </p:spTree>
    <p:extLst>
      <p:ext uri="{BB962C8B-B14F-4D97-AF65-F5344CB8AC3E}">
        <p14:creationId xmlns:p14="http://schemas.microsoft.com/office/powerpoint/2010/main" val="61274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feld 6">
            <a:extLst>
              <a:ext uri="{FF2B5EF4-FFF2-40B4-BE49-F238E27FC236}">
                <a16:creationId xmlns:a16="http://schemas.microsoft.com/office/drawing/2014/main" id="{790FB08B-6035-03D4-435D-DE6E46E1AB31}"/>
              </a:ext>
            </a:extLst>
          </p:cNvPr>
          <p:cNvSpPr txBox="1"/>
          <p:nvPr/>
        </p:nvSpPr>
        <p:spPr>
          <a:xfrm>
            <a:off x="3316941" y="2234298"/>
            <a:ext cx="8875059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2800" b="1" dirty="0">
                <a:solidFill>
                  <a:schemeClr val="accent3">
                    <a:lumMod val="75000"/>
                  </a:schemeClr>
                </a:solidFill>
                <a:latin typeface="Segoe Print" panose="02000600000000000000" pitchFamily="2" charset="0"/>
              </a:rPr>
              <a:t>Damit wir für unsere Kinder auch in Zukunft Dinge anschaffen, Veranstaltungen und Projekte realisieren können,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2800" b="1" dirty="0">
                <a:solidFill>
                  <a:schemeClr val="accent3">
                    <a:lumMod val="75000"/>
                  </a:schemeClr>
                </a:solidFill>
                <a:latin typeface="Segoe Print" panose="02000600000000000000" pitchFamily="2" charset="0"/>
              </a:rPr>
              <a:t>die sonst nicht möglich wären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2800" b="1" dirty="0">
                <a:solidFill>
                  <a:schemeClr val="accent3">
                    <a:lumMod val="75000"/>
                  </a:schemeClr>
                </a:solidFill>
                <a:latin typeface="Segoe Print" panose="02000600000000000000" pitchFamily="2" charset="0"/>
              </a:rPr>
              <a:t>brauchen wir Ihre Unterstützung.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de-DE" sz="2800" b="1" dirty="0">
              <a:solidFill>
                <a:schemeClr val="accent3">
                  <a:lumMod val="75000"/>
                </a:schemeClr>
              </a:solidFill>
              <a:latin typeface="Segoe Print" panose="02000600000000000000" pitchFamily="2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de-DE" sz="2800" b="1" dirty="0">
              <a:solidFill>
                <a:schemeClr val="accent3">
                  <a:lumMod val="75000"/>
                </a:schemeClr>
              </a:solidFill>
              <a:latin typeface="Segoe Print" panose="02000600000000000000" pitchFamily="2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de-DE" sz="2800" b="1" dirty="0">
              <a:solidFill>
                <a:schemeClr val="accent3">
                  <a:lumMod val="75000"/>
                </a:schemeClr>
              </a:solidFill>
              <a:latin typeface="Segoe Print" panose="02000600000000000000" pitchFamily="2" charset="0"/>
            </a:endParaRPr>
          </a:p>
          <a:p>
            <a:br>
              <a:rPr lang="de-DE" sz="2800" b="1" dirty="0">
                <a:solidFill>
                  <a:schemeClr val="accent3">
                    <a:lumMod val="75000"/>
                  </a:schemeClr>
                </a:solidFill>
                <a:latin typeface="Segoe Print" panose="02000600000000000000" pitchFamily="2" charset="0"/>
              </a:rPr>
            </a:br>
            <a:endParaRPr lang="de-DE" sz="2800" dirty="0">
              <a:solidFill>
                <a:schemeClr val="accent3">
                  <a:lumMod val="75000"/>
                </a:schemeClr>
              </a:solidFill>
              <a:latin typeface="Segoe Print" panose="02000600000000000000" pitchFamily="2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99F56A87-0C58-9056-E290-F2325BF94E5D}"/>
              </a:ext>
            </a:extLst>
          </p:cNvPr>
          <p:cNvSpPr txBox="1"/>
          <p:nvPr/>
        </p:nvSpPr>
        <p:spPr>
          <a:xfrm>
            <a:off x="3164821" y="2234298"/>
            <a:ext cx="60936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05748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4B7824C-2F2A-8BFF-B4A3-1B7800F3BF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5214" y="1752600"/>
            <a:ext cx="10058400" cy="3890963"/>
          </a:xfrm>
        </p:spPr>
        <p:txBody>
          <a:bodyPr>
            <a:normAutofit/>
          </a:bodyPr>
          <a:lstStyle/>
          <a:p>
            <a:r>
              <a:rPr lang="de-DE" sz="2800" dirty="0">
                <a:solidFill>
                  <a:srgbClr val="FF0000"/>
                </a:solidFill>
              </a:rPr>
              <a:t>Sie können Mitglied im Förderverein werden. Mit 6€ Jahresbeitrag sind sie dabei.</a:t>
            </a:r>
          </a:p>
          <a:p>
            <a:r>
              <a:rPr lang="de-DE" sz="2800" b="1" dirty="0">
                <a:solidFill>
                  <a:schemeClr val="bg2">
                    <a:lumMod val="50000"/>
                  </a:schemeClr>
                </a:solidFill>
                <a:latin typeface="Segoe Print" panose="02000600000000000000" pitchFamily="2" charset="0"/>
              </a:rPr>
              <a:t>Sie unterstützen uns bei Projekten und Aktionen (z.B.: Getränkeverkauf beim Sportfest etc. 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2800" b="1" dirty="0">
                <a:solidFill>
                  <a:srgbClr val="FFC000"/>
                </a:solidFill>
                <a:latin typeface="Segoe Print" panose="02000600000000000000" pitchFamily="2" charset="0"/>
              </a:rPr>
              <a:t>Sie haben selbst Projektideen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2800" b="1" dirty="0">
                <a:solidFill>
                  <a:schemeClr val="accent3">
                    <a:lumMod val="75000"/>
                  </a:schemeClr>
                </a:solidFill>
                <a:latin typeface="Segoe Print" panose="02000600000000000000" pitchFamily="2" charset="0"/>
              </a:rPr>
              <a:t>Sie machen eine Spende </a:t>
            </a:r>
          </a:p>
          <a:p>
            <a:endParaRPr lang="de-DE" b="1" dirty="0">
              <a:solidFill>
                <a:schemeClr val="accent3">
                  <a:lumMod val="75000"/>
                </a:schemeClr>
              </a:solidFill>
              <a:latin typeface="Segoe Print" panose="02000600000000000000" pitchFamily="2" charset="0"/>
            </a:endParaRPr>
          </a:p>
          <a:p>
            <a:endParaRPr lang="de-DE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84E6F683-74A7-20E0-7822-85E01D960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br>
              <a:rPr kumimoji="0" lang="de-DE" sz="4000" b="1" i="0" u="none" strike="noStrike" kern="1200" cap="none" spc="0" normalizeH="0" baseline="0" noProof="0" dirty="0">
                <a:ln>
                  <a:noFill/>
                </a:ln>
                <a:solidFill>
                  <a:srgbClr val="6DC025">
                    <a:lumMod val="75000"/>
                  </a:srgbClr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+mn-cs"/>
              </a:rPr>
            </a:br>
            <a:r>
              <a:rPr kumimoji="0" lang="de-DE" sz="4000" b="1" i="0" u="none" strike="noStrike" kern="1200" cap="none" spc="0" normalizeH="0" baseline="0" noProof="0" dirty="0">
                <a:ln>
                  <a:noFill/>
                </a:ln>
                <a:solidFill>
                  <a:srgbClr val="6DC025">
                    <a:lumMod val="75000"/>
                  </a:srgbClr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+mn-cs"/>
              </a:rPr>
              <a:t>Dazu gibt es einige Möglichkeiten:</a:t>
            </a:r>
            <a:br>
              <a:rPr kumimoji="0" lang="de-DE" sz="4000" b="1" i="0" u="none" strike="noStrike" kern="1200" cap="none" spc="0" normalizeH="0" baseline="0" noProof="0" dirty="0">
                <a:ln>
                  <a:noFill/>
                </a:ln>
                <a:solidFill>
                  <a:srgbClr val="6DC025">
                    <a:lumMod val="75000"/>
                  </a:srgbClr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+mn-cs"/>
              </a:rPr>
            </a:br>
            <a:endParaRPr lang="de-DE" sz="4000" dirty="0"/>
          </a:p>
        </p:txBody>
      </p:sp>
    </p:spTree>
    <p:extLst>
      <p:ext uri="{BB962C8B-B14F-4D97-AF65-F5344CB8AC3E}">
        <p14:creationId xmlns:p14="http://schemas.microsoft.com/office/powerpoint/2010/main" val="2723076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66798" y="1389530"/>
            <a:ext cx="10058402" cy="1219200"/>
          </a:xfrm>
        </p:spPr>
        <p:txBody>
          <a:bodyPr rtlCol="0">
            <a:normAutofit fontScale="90000"/>
          </a:bodyPr>
          <a:lstStyle/>
          <a:p>
            <a:pPr algn="ctr"/>
            <a:br>
              <a:rPr lang="de-DE" b="1" dirty="0">
                <a:latin typeface="Ink Free" panose="03080402000500000000" pitchFamily="66" charset="0"/>
              </a:rPr>
            </a:br>
            <a:r>
              <a:rPr lang="de-DE" sz="4900" b="1" dirty="0">
                <a:solidFill>
                  <a:schemeClr val="accent3">
                    <a:lumMod val="75000"/>
                  </a:schemeClr>
                </a:solidFill>
                <a:latin typeface="Ink Free" panose="03080402000500000000" pitchFamily="66" charset="0"/>
              </a:rPr>
              <a:t>Damit Lernen noch mehr Spaß macht</a:t>
            </a:r>
            <a:br>
              <a:rPr lang="de-DE" b="1" dirty="0">
                <a:latin typeface="Ink Free" panose="03080402000500000000" pitchFamily="66" charset="0"/>
              </a:rPr>
            </a:b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EDC3629-E7C0-EA75-A057-FBB834D91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3106271"/>
            <a:ext cx="10058400" cy="2953871"/>
          </a:xfrm>
        </p:spPr>
        <p:txBody>
          <a:bodyPr/>
          <a:lstStyle/>
          <a:p>
            <a:br>
              <a:rPr lang="de-DE" b="1" dirty="0">
                <a:latin typeface="Ink Free" panose="03080402000500000000" pitchFamily="66" charset="0"/>
              </a:rPr>
            </a:br>
            <a:br>
              <a:rPr lang="de-DE" b="1" dirty="0">
                <a:latin typeface="Ink Free" panose="03080402000500000000" pitchFamily="66" charset="0"/>
              </a:rPr>
            </a:br>
            <a:r>
              <a:rPr lang="de-DE" sz="3200" b="1" dirty="0">
                <a:solidFill>
                  <a:schemeClr val="accent5">
                    <a:lumMod val="75000"/>
                  </a:schemeClr>
                </a:solidFill>
                <a:latin typeface="Ink Free" panose="03080402000500000000" pitchFamily="66" charset="0"/>
              </a:rPr>
              <a:t>Der Verein hat schon viel dazu beigetragen,</a:t>
            </a:r>
            <a:br>
              <a:rPr lang="de-DE" sz="3200" b="1" dirty="0">
                <a:solidFill>
                  <a:schemeClr val="accent5">
                    <a:lumMod val="75000"/>
                  </a:schemeClr>
                </a:solidFill>
                <a:latin typeface="Ink Free" panose="03080402000500000000" pitchFamily="66" charset="0"/>
              </a:rPr>
            </a:br>
            <a:r>
              <a:rPr lang="de-DE" sz="3200" b="1" dirty="0">
                <a:solidFill>
                  <a:schemeClr val="accent5">
                    <a:lumMod val="75000"/>
                  </a:schemeClr>
                </a:solidFill>
                <a:latin typeface="Ink Free" panose="03080402000500000000" pitchFamily="66" charset="0"/>
              </a:rPr>
              <a:t> dass in der Schule kleine und große Dinge verwirklicht werden konnten, </a:t>
            </a:r>
            <a:br>
              <a:rPr lang="de-DE" sz="3200" b="1" dirty="0">
                <a:solidFill>
                  <a:schemeClr val="accent5">
                    <a:lumMod val="75000"/>
                  </a:schemeClr>
                </a:solidFill>
                <a:latin typeface="Ink Free" panose="03080402000500000000" pitchFamily="66" charset="0"/>
              </a:rPr>
            </a:br>
            <a:r>
              <a:rPr lang="de-DE" sz="3200" b="1" dirty="0">
                <a:solidFill>
                  <a:schemeClr val="accent5">
                    <a:lumMod val="75000"/>
                  </a:schemeClr>
                </a:solidFill>
                <a:latin typeface="Ink Free" panose="03080402000500000000" pitchFamily="66" charset="0"/>
              </a:rPr>
              <a:t>die sonst nicht möglich gewesen wären. </a:t>
            </a:r>
            <a:endParaRPr lang="de-DE" sz="3200" dirty="0"/>
          </a:p>
        </p:txBody>
      </p:sp>
    </p:spTree>
    <p:extLst>
      <p:ext uri="{BB962C8B-B14F-4D97-AF65-F5344CB8AC3E}">
        <p14:creationId xmlns:p14="http://schemas.microsoft.com/office/powerpoint/2010/main" val="3427522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324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62CC40-33F8-93A1-6CCF-A5AAF3D11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Was wir schon erreicht haben?</a:t>
            </a:r>
            <a:br>
              <a:rPr lang="de-DE" dirty="0"/>
            </a:b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71E9129-73A7-7AE3-5B75-6D9F47EDCC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de-DE"/>
              <a:t>Kletterpyramide</a:t>
            </a:r>
            <a:endParaRPr lang="de-DE" dirty="0"/>
          </a:p>
          <a:p>
            <a:r>
              <a:rPr lang="de-DE" dirty="0"/>
              <a:t>Kräuterspirale</a:t>
            </a:r>
          </a:p>
          <a:p>
            <a:r>
              <a:rPr lang="de-DE" dirty="0"/>
              <a:t>Kauf von Musikinstrumenten</a:t>
            </a:r>
          </a:p>
          <a:p>
            <a:r>
              <a:rPr lang="de-DE" dirty="0"/>
              <a:t>Trikots für Schulchor und Fußball- AG</a:t>
            </a:r>
          </a:p>
          <a:p>
            <a:r>
              <a:rPr lang="de-DE" dirty="0"/>
              <a:t>Autorenlesungen</a:t>
            </a:r>
          </a:p>
          <a:p>
            <a:r>
              <a:rPr lang="de-DE" dirty="0"/>
              <a:t>Material für Kunst- und Werkunterricht</a:t>
            </a:r>
          </a:p>
          <a:p>
            <a:r>
              <a:rPr lang="de-DE" dirty="0"/>
              <a:t>Preise für den Weihnachtskugelwettbewerb</a:t>
            </a:r>
          </a:p>
          <a:p>
            <a:r>
              <a:rPr lang="de-DE" dirty="0"/>
              <a:t>„</a:t>
            </a:r>
            <a:r>
              <a:rPr lang="de-DE" dirty="0" err="1"/>
              <a:t>Active</a:t>
            </a:r>
            <a:r>
              <a:rPr lang="de-DE" dirty="0"/>
              <a:t> Trail“</a:t>
            </a:r>
          </a:p>
          <a:p>
            <a:r>
              <a:rPr lang="de-DE" dirty="0"/>
              <a:t>Museumsbesuch, Mathematikum</a:t>
            </a:r>
          </a:p>
          <a:p>
            <a:r>
              <a:rPr lang="de-DE" dirty="0"/>
              <a:t>Anlegen, Instandhaltung und Weiterentwicklung des naturnahen Innenhofs, dem „grünen Herz“ vom neuen Garten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80569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141975" y="2975103"/>
            <a:ext cx="4955594" cy="907794"/>
          </a:xfrm>
        </p:spPr>
        <p:txBody>
          <a:bodyPr rtlCol="0">
            <a:noAutofit/>
          </a:bodyPr>
          <a:lstStyle/>
          <a:p>
            <a:pPr rtl="0"/>
            <a:r>
              <a:rPr lang="de-DE" sz="4400" dirty="0">
                <a:solidFill>
                  <a:srgbClr val="00B050"/>
                </a:solidFill>
              </a:rPr>
              <a:t>Kletterpyramide</a:t>
            </a:r>
          </a:p>
        </p:txBody>
      </p:sp>
      <p:pic>
        <p:nvPicPr>
          <p:cNvPr id="6" name="Bildplatzhalter 5">
            <a:extLst>
              <a:ext uri="{FF2B5EF4-FFF2-40B4-BE49-F238E27FC236}">
                <a16:creationId xmlns:a16="http://schemas.microsoft.com/office/drawing/2014/main" id="{3A702701-7037-9E9B-2A6E-F1698E8A139B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16" b="24716"/>
          <a:stretch>
            <a:fillRect/>
          </a:stretch>
        </p:blipFill>
        <p:spPr>
          <a:xfrm>
            <a:off x="1434353" y="1022911"/>
            <a:ext cx="5139672" cy="4544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15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/>
          <p:cNvSpPr>
            <a:spLocks noGrp="1"/>
          </p:cNvSpPr>
          <p:nvPr>
            <p:ph type="body" sz="half" idx="2"/>
          </p:nvPr>
        </p:nvSpPr>
        <p:spPr>
          <a:xfrm>
            <a:off x="259976" y="4905533"/>
            <a:ext cx="5322791" cy="688443"/>
          </a:xfrm>
        </p:spPr>
        <p:txBody>
          <a:bodyPr rtlCol="0">
            <a:noAutofit/>
          </a:bodyPr>
          <a:lstStyle/>
          <a:p>
            <a:pPr algn="ctr" rtl="0"/>
            <a:r>
              <a:rPr lang="de-DE" sz="2800" b="1" dirty="0">
                <a:solidFill>
                  <a:schemeClr val="accent3">
                    <a:lumMod val="75000"/>
                  </a:schemeClr>
                </a:solidFill>
              </a:rPr>
              <a:t>Musikinstrumente</a:t>
            </a:r>
          </a:p>
        </p:txBody>
      </p:sp>
      <p:sp>
        <p:nvSpPr>
          <p:cNvPr id="10" name="Textplatzhalter 9"/>
          <p:cNvSpPr>
            <a:spLocks noGrp="1"/>
          </p:cNvSpPr>
          <p:nvPr>
            <p:ph type="body" sz="half" idx="19"/>
          </p:nvPr>
        </p:nvSpPr>
        <p:spPr>
          <a:xfrm>
            <a:off x="6742908" y="4935990"/>
            <a:ext cx="4740880" cy="1007610"/>
          </a:xfrm>
        </p:spPr>
        <p:txBody>
          <a:bodyPr rtlCol="0">
            <a:normAutofit fontScale="25000" lnSpcReduction="20000"/>
          </a:bodyPr>
          <a:lstStyle/>
          <a:p>
            <a:r>
              <a:rPr lang="de-DE" sz="11000" b="1" dirty="0">
                <a:solidFill>
                  <a:schemeClr val="accent3">
                    <a:lumMod val="75000"/>
                  </a:schemeClr>
                </a:solidFill>
                <a:effectLst/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Trikots für Schulchor und Fußball- AG</a:t>
            </a:r>
          </a:p>
          <a:p>
            <a:pPr rtl="0"/>
            <a:endParaRPr lang="de-DE" sz="44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8" name="Inhaltsplatzhalter 3">
            <a:extLst>
              <a:ext uri="{FF2B5EF4-FFF2-40B4-BE49-F238E27FC236}">
                <a16:creationId xmlns:a16="http://schemas.microsoft.com/office/drawing/2014/main" id="{028E18A4-0537-D429-6EE6-C8DD2C9FA1F7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16" r="31616"/>
          <a:stretch>
            <a:fillRect/>
          </a:stretch>
        </p:blipFill>
        <p:spPr>
          <a:xfrm rot="5400000">
            <a:off x="1947863" y="1219200"/>
            <a:ext cx="2571750" cy="3935413"/>
          </a:xfrm>
        </p:spPr>
      </p:pic>
      <p:pic>
        <p:nvPicPr>
          <p:cNvPr id="9" name="Bildplatzhalter 1">
            <a:extLst>
              <a:ext uri="{FF2B5EF4-FFF2-40B4-BE49-F238E27FC236}">
                <a16:creationId xmlns:a16="http://schemas.microsoft.com/office/drawing/2014/main" id="{9691A1B8-176E-6173-4FB5-B38D5B891179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8" b="988"/>
          <a:stretch>
            <a:fillRect/>
          </a:stretch>
        </p:blipFill>
        <p:spPr>
          <a:xfrm>
            <a:off x="6975475" y="1900238"/>
            <a:ext cx="3935413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531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platzhalter 8"/>
          <p:cNvSpPr>
            <a:spLocks noGrp="1"/>
          </p:cNvSpPr>
          <p:nvPr>
            <p:ph type="body" sz="half" idx="2"/>
          </p:nvPr>
        </p:nvSpPr>
        <p:spPr>
          <a:xfrm>
            <a:off x="1235212" y="4947405"/>
            <a:ext cx="2743200" cy="458313"/>
          </a:xfrm>
        </p:spPr>
        <p:txBody>
          <a:bodyPr rtlCol="0">
            <a:normAutofit fontScale="92500" lnSpcReduction="10000"/>
          </a:bodyPr>
          <a:lstStyle/>
          <a:p>
            <a:pPr algn="ctr"/>
            <a:r>
              <a:rPr lang="de-DE" sz="2800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Naturprojekte</a:t>
            </a:r>
            <a:endParaRPr lang="de-DE" sz="28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rtl="0"/>
            <a:endParaRPr lang="de-DE" dirty="0"/>
          </a:p>
        </p:txBody>
      </p:sp>
      <p:sp>
        <p:nvSpPr>
          <p:cNvPr id="13" name="Textplatzhalter 12"/>
          <p:cNvSpPr>
            <a:spLocks noGrp="1"/>
          </p:cNvSpPr>
          <p:nvPr>
            <p:ph type="body" sz="half" idx="21"/>
          </p:nvPr>
        </p:nvSpPr>
        <p:spPr>
          <a:xfrm>
            <a:off x="4707208" y="4947405"/>
            <a:ext cx="3585145" cy="718289"/>
          </a:xfrm>
        </p:spPr>
        <p:txBody>
          <a:bodyPr rtlCol="0">
            <a:noAutofit/>
          </a:bodyPr>
          <a:lstStyle/>
          <a:p>
            <a:pPr rtl="0"/>
            <a:r>
              <a:rPr lang="de-DE" sz="2800" dirty="0">
                <a:solidFill>
                  <a:schemeClr val="accent3">
                    <a:lumMod val="75000"/>
                  </a:schemeClr>
                </a:solidFill>
              </a:rPr>
              <a:t>Museumsbesuche</a:t>
            </a:r>
          </a:p>
        </p:txBody>
      </p:sp>
      <p:sp>
        <p:nvSpPr>
          <p:cNvPr id="14" name="Textplatzhalter 13"/>
          <p:cNvSpPr>
            <a:spLocks noGrp="1"/>
          </p:cNvSpPr>
          <p:nvPr>
            <p:ph type="body" sz="half" idx="22"/>
          </p:nvPr>
        </p:nvSpPr>
        <p:spPr/>
        <p:txBody>
          <a:bodyPr rtlCol="0">
            <a:normAutofit fontScale="70000" lnSpcReduction="20000"/>
          </a:bodyPr>
          <a:lstStyle/>
          <a:p>
            <a:pPr rtl="0"/>
            <a:r>
              <a:rPr lang="de-DE" sz="3300" dirty="0">
                <a:solidFill>
                  <a:schemeClr val="accent3">
                    <a:lumMod val="75000"/>
                  </a:schemeClr>
                </a:solidFill>
              </a:rPr>
              <a:t>Material für den</a:t>
            </a:r>
          </a:p>
          <a:p>
            <a:pPr rtl="0"/>
            <a:r>
              <a:rPr lang="de-DE" sz="2800" dirty="0">
                <a:solidFill>
                  <a:schemeClr val="accent3">
                    <a:lumMod val="75000"/>
                  </a:schemeClr>
                </a:solidFill>
              </a:rPr>
              <a:t>Werkunterricht</a:t>
            </a:r>
          </a:p>
        </p:txBody>
      </p:sp>
      <p:pic>
        <p:nvPicPr>
          <p:cNvPr id="4" name="Bildplatzhalter 3">
            <a:extLst>
              <a:ext uri="{FF2B5EF4-FFF2-40B4-BE49-F238E27FC236}">
                <a16:creationId xmlns:a16="http://schemas.microsoft.com/office/drawing/2014/main" id="{274BA100-B404-DA30-E474-C3407508D582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94" r="22494"/>
          <a:stretch>
            <a:fillRect/>
          </a:stretch>
        </p:blipFill>
        <p:spPr>
          <a:xfrm rot="10800000">
            <a:off x="8223250" y="1824038"/>
            <a:ext cx="2714625" cy="2776537"/>
          </a:xfrm>
          <a:prstGeom prst="rect">
            <a:avLst/>
          </a:prstGeom>
        </p:spPr>
      </p:pic>
      <p:sp>
        <p:nvSpPr>
          <p:cNvPr id="6" name="Bildplatzhalter 5">
            <a:extLst>
              <a:ext uri="{FF2B5EF4-FFF2-40B4-BE49-F238E27FC236}">
                <a16:creationId xmlns:a16="http://schemas.microsoft.com/office/drawing/2014/main" id="{C5C6A991-4DF6-1B6A-BBAB-E49B07A9E4D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de-DE" sz="2400" dirty="0">
              <a:solidFill>
                <a:schemeClr val="accent3">
                  <a:lumMod val="75000"/>
                </a:schemeClr>
              </a:solidFill>
            </a:endParaRPr>
          </a:p>
          <a:p>
            <a:endParaRPr lang="de-DE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E1DFA679-3F98-C618-6C98-EC92AC9F3C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12856" y="2101776"/>
            <a:ext cx="2855771" cy="2141828"/>
          </a:xfrm>
          <a:prstGeom prst="rect">
            <a:avLst/>
          </a:prstGeom>
        </p:spPr>
      </p:pic>
      <p:pic>
        <p:nvPicPr>
          <p:cNvPr id="16" name="Bildplatzhalter 15">
            <a:extLst>
              <a:ext uri="{FF2B5EF4-FFF2-40B4-BE49-F238E27FC236}">
                <a16:creationId xmlns:a16="http://schemas.microsoft.com/office/drawing/2014/main" id="{FDEBC0AF-727D-33F8-5CE5-AB6601399456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86" r="22486"/>
          <a:stretch>
            <a:fillRect/>
          </a:stretch>
        </p:blipFill>
        <p:spPr>
          <a:xfrm>
            <a:off x="4721225" y="1824038"/>
            <a:ext cx="2716213" cy="2776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303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3" grpId="0" build="p"/>
      <p:bldP spid="1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platzhalter 8"/>
          <p:cNvSpPr>
            <a:spLocks noGrp="1"/>
          </p:cNvSpPr>
          <p:nvPr>
            <p:ph type="body" sz="half" idx="2"/>
          </p:nvPr>
        </p:nvSpPr>
        <p:spPr/>
        <p:txBody>
          <a:bodyPr rtlCol="0">
            <a:normAutofit/>
          </a:bodyPr>
          <a:lstStyle/>
          <a:p>
            <a:pPr rtl="0"/>
            <a:r>
              <a:rPr lang="de-DE" sz="2800" dirty="0">
                <a:solidFill>
                  <a:schemeClr val="accent3">
                    <a:lumMod val="75000"/>
                  </a:schemeClr>
                </a:solidFill>
              </a:rPr>
              <a:t>Autorenlesung</a:t>
            </a:r>
          </a:p>
        </p:txBody>
      </p:sp>
      <p:sp>
        <p:nvSpPr>
          <p:cNvPr id="13" name="Textplatzhalter 12"/>
          <p:cNvSpPr>
            <a:spLocks noGrp="1"/>
          </p:cNvSpPr>
          <p:nvPr>
            <p:ph type="body" sz="half" idx="21"/>
          </p:nvPr>
        </p:nvSpPr>
        <p:spPr>
          <a:xfrm>
            <a:off x="4707208" y="4947405"/>
            <a:ext cx="2948651" cy="978266"/>
          </a:xfrm>
        </p:spPr>
        <p:txBody>
          <a:bodyPr rtlCol="0">
            <a:normAutofit fontScale="47500" lnSpcReduction="20000"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de-DE" sz="51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Theater- und </a:t>
            </a:r>
            <a:br>
              <a:rPr lang="de-DE" sz="51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de-DE" sz="51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Zirkusbesuche</a:t>
            </a:r>
            <a:endParaRPr lang="de-DE" sz="5100" b="1" dirty="0">
              <a:solidFill>
                <a:schemeClr val="accent3">
                  <a:lumMod val="75000"/>
                </a:schemeClr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rtl="0"/>
            <a:endParaRPr lang="de-DE" dirty="0"/>
          </a:p>
        </p:txBody>
      </p:sp>
      <p:sp>
        <p:nvSpPr>
          <p:cNvPr id="14" name="Textplatzhalter 13"/>
          <p:cNvSpPr>
            <a:spLocks noGrp="1"/>
          </p:cNvSpPr>
          <p:nvPr>
            <p:ph type="body" sz="half" idx="22"/>
          </p:nvPr>
        </p:nvSpPr>
        <p:spPr/>
        <p:txBody>
          <a:bodyPr rtlCol="0">
            <a:noAutofit/>
          </a:bodyPr>
          <a:lstStyle/>
          <a:p>
            <a:pPr rtl="0"/>
            <a:r>
              <a:rPr lang="de-DE" sz="2800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Sport- und Spielfeste</a:t>
            </a:r>
          </a:p>
        </p:txBody>
      </p:sp>
      <p:pic>
        <p:nvPicPr>
          <p:cNvPr id="3" name="Bildplatzhalter 2">
            <a:extLst>
              <a:ext uri="{FF2B5EF4-FFF2-40B4-BE49-F238E27FC236}">
                <a16:creationId xmlns:a16="http://schemas.microsoft.com/office/drawing/2014/main" id="{BE8E087A-75AC-E592-7209-C617AAE3F569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26" r="15926"/>
          <a:stretch>
            <a:fillRect/>
          </a:stretch>
        </p:blipFill>
        <p:spPr>
          <a:xfrm rot="16200000">
            <a:off x="4691063" y="1854200"/>
            <a:ext cx="2776537" cy="2716213"/>
          </a:xfrm>
          <a:prstGeom prst="rect">
            <a:avLst/>
          </a:prstGeom>
        </p:spPr>
      </p:pic>
      <p:pic>
        <p:nvPicPr>
          <p:cNvPr id="7" name="Bildplatzhalter 6">
            <a:extLst>
              <a:ext uri="{FF2B5EF4-FFF2-40B4-BE49-F238E27FC236}">
                <a16:creationId xmlns:a16="http://schemas.microsoft.com/office/drawing/2014/main" id="{5523E3F5-D774-7183-D8CA-12E1870E8EAB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4"/>
          <a:srcRect l="4276" r="4276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2" name="Bildplatzhalter 11">
            <a:extLst>
              <a:ext uri="{FF2B5EF4-FFF2-40B4-BE49-F238E27FC236}">
                <a16:creationId xmlns:a16="http://schemas.microsoft.com/office/drawing/2014/main" id="{79CFF2DB-850D-E512-64A0-AD6E79A85CA0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5"/>
          <a:srcRect l="17469" r="17469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582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3" grpId="0" build="p"/>
      <p:bldP spid="1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019073" y="860201"/>
            <a:ext cx="8793051" cy="5862034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391807" y="1320304"/>
            <a:ext cx="6858000" cy="3857625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628874" y="1762178"/>
            <a:ext cx="8161118" cy="4590629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159717" y="4906121"/>
            <a:ext cx="6858000" cy="3857625"/>
          </a:xfrm>
          <a:prstGeom prst="rect">
            <a:avLst/>
          </a:prstGeom>
        </p:spPr>
      </p:pic>
      <p:sp>
        <p:nvSpPr>
          <p:cNvPr id="2" name="Rechteck 1"/>
          <p:cNvSpPr/>
          <p:nvPr/>
        </p:nvSpPr>
        <p:spPr>
          <a:xfrm>
            <a:off x="2037194" y="2064461"/>
            <a:ext cx="8677375" cy="210070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de-DE" sz="5400" b="1" dirty="0">
                <a:effectLst/>
                <a:latin typeface="Ink Free" panose="03080402000500000000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Preise für den </a:t>
            </a: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de-DE" sz="5400" b="1" dirty="0">
                <a:effectLst/>
                <a:latin typeface="Ink Free" panose="03080402000500000000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Weihnachtskugelwettbewerb</a:t>
            </a:r>
          </a:p>
        </p:txBody>
      </p:sp>
    </p:spTree>
    <p:extLst>
      <p:ext uri="{BB962C8B-B14F-4D97-AF65-F5344CB8AC3E}">
        <p14:creationId xmlns:p14="http://schemas.microsoft.com/office/powerpoint/2010/main" val="968468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99158" y="2501153"/>
            <a:ext cx="3691571" cy="907794"/>
          </a:xfrm>
        </p:spPr>
        <p:txBody>
          <a:bodyPr rtlCol="0">
            <a:normAutofit/>
          </a:bodyPr>
          <a:lstStyle/>
          <a:p>
            <a:pPr rtl="0"/>
            <a:r>
              <a:rPr lang="de-DE" sz="4400" dirty="0" err="1">
                <a:solidFill>
                  <a:schemeClr val="accent3">
                    <a:lumMod val="75000"/>
                  </a:schemeClr>
                </a:solidFill>
              </a:rPr>
              <a:t>Active</a:t>
            </a:r>
            <a:r>
              <a:rPr lang="de-DE" sz="4400" dirty="0">
                <a:solidFill>
                  <a:schemeClr val="accent3">
                    <a:lumMod val="75000"/>
                  </a:schemeClr>
                </a:solidFill>
              </a:rPr>
              <a:t> Trail</a:t>
            </a:r>
          </a:p>
        </p:txBody>
      </p:sp>
      <p:pic>
        <p:nvPicPr>
          <p:cNvPr id="5" name="Bildplatzhalter 4">
            <a:extLst>
              <a:ext uri="{FF2B5EF4-FFF2-40B4-BE49-F238E27FC236}">
                <a16:creationId xmlns:a16="http://schemas.microsoft.com/office/drawing/2014/main" id="{46C9A05A-8F3C-A3A1-7FD0-82E8B3C3CE1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26" r="13426"/>
          <a:stretch>
            <a:fillRect/>
          </a:stretch>
        </p:blipFill>
        <p:spPr>
          <a:xfrm>
            <a:off x="836613" y="1031875"/>
            <a:ext cx="59436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299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Naturdarstellung 16:9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9532661_TF03431377_TF03431377.potx" id="{8BC5EDFC-603C-41EA-BFAB-531B9C30A46E}" vid="{68C19EAC-712E-4C12-96E5-0BA862346BC6}"/>
    </a:ext>
  </a:extLst>
</a:theme>
</file>

<file path=ppt/theme/theme2.xml><?xml version="1.0" encoding="utf-8"?>
<a:theme xmlns:a="http://schemas.openxmlformats.org/drawingml/2006/main" name="Office-Design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Design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Regenbogen-Präsentation</Template>
  <TotalTime>0</TotalTime>
  <Words>221</Words>
  <Application>Microsoft Office PowerPoint</Application>
  <PresentationFormat>Breitbild</PresentationFormat>
  <Paragraphs>51</Paragraphs>
  <Slides>13</Slides>
  <Notes>10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19" baseType="lpstr">
      <vt:lpstr>Arial</vt:lpstr>
      <vt:lpstr>Ink Free</vt:lpstr>
      <vt:lpstr>Segoe Print</vt:lpstr>
      <vt:lpstr>Symbol</vt:lpstr>
      <vt:lpstr>Wingdings</vt:lpstr>
      <vt:lpstr>Naturdarstellung 16:9</vt:lpstr>
      <vt:lpstr>Förderverein</vt:lpstr>
      <vt:lpstr> Damit Lernen noch mehr Spaß macht </vt:lpstr>
      <vt:lpstr>Was wir schon erreicht haben? </vt:lpstr>
      <vt:lpstr>Kletterpyramide</vt:lpstr>
      <vt:lpstr>PowerPoint-Präsentation</vt:lpstr>
      <vt:lpstr>PowerPoint-Präsentation</vt:lpstr>
      <vt:lpstr>PowerPoint-Präsentation</vt:lpstr>
      <vt:lpstr>PowerPoint-Präsentation</vt:lpstr>
      <vt:lpstr>Active Trail</vt:lpstr>
      <vt:lpstr>PowerPoint-Präsentation</vt:lpstr>
      <vt:lpstr>PowerPoint-Präsentation</vt:lpstr>
      <vt:lpstr>PowerPoint-Präsentation</vt:lpstr>
      <vt:lpstr> Dazu gibt es einige Möglichkeiten: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Förderverein</dc:title>
  <dc:creator>Gertrud Opper</dc:creator>
  <cp:lastModifiedBy>Administrator</cp:lastModifiedBy>
  <cp:revision>8</cp:revision>
  <dcterms:created xsi:type="dcterms:W3CDTF">2023-08-30T14:43:02Z</dcterms:created>
  <dcterms:modified xsi:type="dcterms:W3CDTF">2025-08-25T14:36:33Z</dcterms:modified>
</cp:coreProperties>
</file>