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65" r:id="rId3"/>
    <p:sldId id="282" r:id="rId4"/>
    <p:sldId id="283" r:id="rId5"/>
    <p:sldId id="263" r:id="rId6"/>
    <p:sldId id="275" r:id="rId7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E433E0F-0BD9-4E8F-A998-797C493C518A}" type="datetime1">
              <a:rPr lang="de-DE" smtClean="0"/>
              <a:t>29.08.2026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de-DE" smtClean="0"/>
              <a:pPr algn="r" rtl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0576-C552-488E-8E68-A4E03AE6F498}" type="datetime1">
              <a:rPr lang="de-DE" smtClean="0"/>
              <a:pPr/>
              <a:t>29.08.2026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dirty="0"/>
              <a:t>Textmasterformat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882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2389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097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3EFC0A8-83EA-4C98-BFD9-F9DDDE08FC9D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8BDD459-0B14-4A43-A2CE-9063300F1E6F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4335E9F-461A-4E26-A79F-A62F020871A9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4E982EE-3074-4828-B9CB-06A2E494CA7F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764EEF-DCD9-4EE4-A6CE-5084961C4F7D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9" name="Gruppe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2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3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4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5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6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7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8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9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0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1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36" name="Bildplatzhalter 33" descr="Leerer Platzhalter zum Hinzufügen eines Bilds. Klicken Sie auf den Platzhalter, und wählen Sie das hinzuzufügende Bild aus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9" name="Textplatzhalt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grpSp>
        <p:nvGrpSpPr>
          <p:cNvPr id="22" name="Gruppe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4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5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6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7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8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29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30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31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32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33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34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37" name="Bildplatzhalter 33" descr="Leerer Platzhalter zum Hinzufügen eines Bilds. Klicken Sie auf den Platzhalter, und wählen Sie das hinzuzufügende Bild aus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0" name="Textplatzhalt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B60B4C-F1B9-4262-B347-A10C688366D0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52" name="Gruppe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54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55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56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57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58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59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60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61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62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63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64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79" name="Bildplatzhalter 33" descr="Leerer Platzhalter zum Hinzufügen eines Bilds. Klicken Sie auf den Platzhalter, und wählen Sie das hinzuzufügende Bild aus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1" name="Textplatzhalt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grpSp>
        <p:nvGrpSpPr>
          <p:cNvPr id="84" name="Gruppe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6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7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8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9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0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1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2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3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4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5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6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78" name="Bildplatzhalter 33" descr="Leerer Platzhalter zum Hinzufügen eines Bilds. Klicken Sie auf den Platzhalter, und wählen Sie das hinzuzufügende Bild aus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2" name="Textplatzhalt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grpSp>
        <p:nvGrpSpPr>
          <p:cNvPr id="97" name="Gruppe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9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0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1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2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3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4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5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6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7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8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9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80" name="Bildplatzhalter 33" descr="Leerer Platzhalter zum Hinzufügen eines Bilds. Klicken Sie auf den Platzhalter, und wählen Sie das hinzuzufügende Bild aus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3" name="Textplatzhalt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36AD555-0D0C-42F6-9777-EC68F060A652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84" name="Gruppe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6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7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8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89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0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1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2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3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4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5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96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97" name="Bildplatzhalter 33" descr="Leerer Platzhalter zum Hinzufügen eines Bilds. Klicken Sie auf den Platzhalter, und wählen Sie das hinzuzufügende Bild aus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grpSp>
        <p:nvGrpSpPr>
          <p:cNvPr id="98" name="Gruppe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0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1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2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3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4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5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6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7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8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9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0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111" name="Bildplatzhalter 33" descr="Leerer Platzhalter zum Hinzufügen eines Bilds. Klicken Sie auf den Platzhalter, und wählen Sie das hinzuzufügende Bild aus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grpSp>
        <p:nvGrpSpPr>
          <p:cNvPr id="112" name="Gruppe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4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5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6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7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8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19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20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21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22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23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24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125" name="Bildplatzhalter 33" descr="Leerer Platzhalter zum Hinzufügen eines Bilds. Klicken Sie auf den Platzhalter, und wählen Sie das hinzuzufügende Bild aus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6" name="Textplatzhalt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15F7A5-DCDE-4D3F-A8BD-A6D0F614A984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9AD68BFA-28E1-4C7B-9483-046F08D1B43F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8" name="Gruppe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ihand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0" name="Freihand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grpSp>
          <p:nvGrpSpPr>
            <p:cNvPr id="11" name="Gruppe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ihand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de-DE" dirty="0"/>
              </a:p>
            </p:txBody>
          </p:sp>
          <p:sp>
            <p:nvSpPr>
              <p:cNvPr id="21" name="Freihand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de-DE" dirty="0"/>
              </a:p>
            </p:txBody>
          </p:sp>
        </p:grpSp>
        <p:sp>
          <p:nvSpPr>
            <p:cNvPr id="12" name="Freihand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3" name="Freihand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4" name="Freihand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5" name="Freihand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6" name="Freihand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7" name="Freihand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8" name="Freihand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  <p:sp>
          <p:nvSpPr>
            <p:cNvPr id="19" name="Freihand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de-DE" dirty="0"/>
            </a:p>
          </p:txBody>
        </p:sp>
      </p:grpSp>
      <p:sp>
        <p:nvSpPr>
          <p:cNvPr id="3" name="Bildplatzhalter 2" descr="Leerer Platzhalter zum Hinzufügen eines Bilds. Klicken Sie auf den Platzhalter, und wählen Sie das hinzuzufügende Bild aus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-DE"/>
              <a:t>Mastertextformat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3878C68-56B4-4F91-BD2A-6E83C020BBF0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FBA0F2D-23FD-45AC-A510-2AB6175D9943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60F3109-A817-443F-915B-017457F2BCB3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accent2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dirty="0"/>
              <a:t>Textmasterformate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CF0C592B-E63D-49DD-A585-4CC84B7A1405}" type="datetime1">
              <a:rPr lang="de-DE" smtClean="0"/>
              <a:pPr/>
              <a:t>29.08.2026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86435" y="914400"/>
            <a:ext cx="6858002" cy="1828800"/>
          </a:xfrm>
        </p:spPr>
        <p:txBody>
          <a:bodyPr rtlCol="0">
            <a:normAutofit/>
          </a:bodyPr>
          <a:lstStyle/>
          <a:p>
            <a:pPr rtl="0"/>
            <a:r>
              <a:rPr lang="de-DE" sz="7200" b="1" dirty="0">
                <a:ln>
                  <a:noFill/>
                </a:ln>
                <a:effectLst/>
                <a:latin typeface="Ink Free" panose="03080402000500000000" pitchFamily="66" charset="0"/>
                <a:ea typeface="Times New Roman" panose="02020603050405020304" pitchFamily="18" charset="0"/>
              </a:rPr>
              <a:t>Förderverein</a:t>
            </a:r>
            <a:endParaRPr lang="de-DE" sz="7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C84CF20-4FAB-8AD4-4B2E-A036084FE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" t="12247" r="2477" b="31284"/>
          <a:stretch>
            <a:fillRect/>
          </a:stretch>
        </p:blipFill>
        <p:spPr bwMode="auto">
          <a:xfrm>
            <a:off x="3478307" y="3154887"/>
            <a:ext cx="7279526" cy="191982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8" y="1389530"/>
            <a:ext cx="10058402" cy="1219200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de-DE" b="1" dirty="0">
                <a:latin typeface="Ink Free" panose="03080402000500000000" pitchFamily="66" charset="0"/>
              </a:rPr>
            </a:br>
            <a:r>
              <a:rPr lang="de-DE" sz="4900" b="1" dirty="0">
                <a:solidFill>
                  <a:schemeClr val="accent3">
                    <a:lumMod val="75000"/>
                  </a:schemeClr>
                </a:solidFill>
                <a:latin typeface="Ink Free" panose="03080402000500000000" pitchFamily="66" charset="0"/>
              </a:rPr>
              <a:t>Damit Lernen noch mehr Spaß macht</a:t>
            </a:r>
            <a:br>
              <a:rPr lang="de-DE" b="1" dirty="0">
                <a:latin typeface="Ink Free" panose="03080402000500000000" pitchFamily="66" charset="0"/>
              </a:rPr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DC3629-E7C0-EA75-A057-FBB834D91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106271"/>
            <a:ext cx="10058400" cy="2953871"/>
          </a:xfrm>
        </p:spPr>
        <p:txBody>
          <a:bodyPr/>
          <a:lstStyle/>
          <a:p>
            <a:br>
              <a:rPr lang="de-DE" b="1" dirty="0">
                <a:latin typeface="Ink Free" panose="03080402000500000000" pitchFamily="66" charset="0"/>
              </a:rPr>
            </a:br>
            <a:br>
              <a:rPr lang="de-DE" b="1" dirty="0">
                <a:latin typeface="Ink Free" panose="03080402000500000000" pitchFamily="66" charset="0"/>
              </a:rPr>
            </a:br>
            <a:r>
              <a:rPr lang="de-DE" sz="32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Der Verein hat schon viel dazu beigetragen,</a:t>
            </a:r>
            <a:br>
              <a:rPr lang="de-DE" sz="32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</a:br>
            <a:r>
              <a:rPr lang="de-DE" sz="32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 dass in der Schule kleine und große Dinge verwirklicht werden konnten, </a:t>
            </a:r>
            <a:br>
              <a:rPr lang="de-DE" sz="32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</a:br>
            <a:r>
              <a:rPr lang="de-DE" sz="3200" b="1" dirty="0">
                <a:solidFill>
                  <a:schemeClr val="accent5">
                    <a:lumMod val="75000"/>
                  </a:schemeClr>
                </a:solidFill>
                <a:latin typeface="Ink Free" panose="03080402000500000000" pitchFamily="66" charset="0"/>
              </a:rPr>
              <a:t>die sonst nicht möglich gewesen wären. 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4D20DE50-5BD7-7AD9-60D8-525232E4FEF1}"/>
              </a:ext>
            </a:extLst>
          </p:cNvPr>
          <p:cNvSpPr txBox="1"/>
          <p:nvPr/>
        </p:nvSpPr>
        <p:spPr>
          <a:xfrm>
            <a:off x="2441973" y="787788"/>
            <a:ext cx="6141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Kletterpyramide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C276E5B-649F-B6D4-B7E4-B935370C43DA}"/>
              </a:ext>
            </a:extLst>
          </p:cNvPr>
          <p:cNvSpPr txBox="1"/>
          <p:nvPr/>
        </p:nvSpPr>
        <p:spPr>
          <a:xfrm>
            <a:off x="2441973" y="1314462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Kräuterspirale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EFC22AD-32C7-FB02-8BCC-153B61118D53}"/>
              </a:ext>
            </a:extLst>
          </p:cNvPr>
          <p:cNvSpPr txBox="1"/>
          <p:nvPr/>
        </p:nvSpPr>
        <p:spPr>
          <a:xfrm>
            <a:off x="2465785" y="1841136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Musikinstrumente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0AFF872-BC52-44DF-DFD9-DE0B86AABBF4}"/>
              </a:ext>
            </a:extLst>
          </p:cNvPr>
          <p:cNvSpPr txBox="1"/>
          <p:nvPr/>
        </p:nvSpPr>
        <p:spPr>
          <a:xfrm>
            <a:off x="2441973" y="2727694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Trikots für Schulchor und Fußball- AG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F3E993F-3D40-086F-73FE-208043D085DE}"/>
              </a:ext>
            </a:extLst>
          </p:cNvPr>
          <p:cNvSpPr txBox="1"/>
          <p:nvPr/>
        </p:nvSpPr>
        <p:spPr>
          <a:xfrm>
            <a:off x="2489598" y="3276155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Autorenlesungen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47EBD11-ABF9-A9A7-E6BF-A116E2A099DA}"/>
              </a:ext>
            </a:extLst>
          </p:cNvPr>
          <p:cNvSpPr txBox="1"/>
          <p:nvPr/>
        </p:nvSpPr>
        <p:spPr>
          <a:xfrm>
            <a:off x="2441973" y="4405940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Theateraufführungen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094CFD4-3759-3911-0A33-667E85072618}"/>
              </a:ext>
            </a:extLst>
          </p:cNvPr>
          <p:cNvSpPr txBox="1"/>
          <p:nvPr/>
        </p:nvSpPr>
        <p:spPr>
          <a:xfrm>
            <a:off x="2489598" y="2227263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Museumsbesuche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0EDC7C4-17DC-C4D0-E0A2-621569186CC6}"/>
              </a:ext>
            </a:extLst>
          </p:cNvPr>
          <p:cNvSpPr txBox="1"/>
          <p:nvPr/>
        </p:nvSpPr>
        <p:spPr>
          <a:xfrm>
            <a:off x="2489598" y="3824616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Trail“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57BEBA2-0C4F-7445-C64E-76FEA192C2EA}"/>
              </a:ext>
            </a:extLst>
          </p:cNvPr>
          <p:cNvSpPr txBox="1"/>
          <p:nvPr/>
        </p:nvSpPr>
        <p:spPr>
          <a:xfrm>
            <a:off x="2465785" y="5232343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Baumpflanzungen als Klimaschutz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7422169-538C-3F30-C269-D2B28E1317F3}"/>
              </a:ext>
            </a:extLst>
          </p:cNvPr>
          <p:cNvSpPr txBox="1"/>
          <p:nvPr/>
        </p:nvSpPr>
        <p:spPr>
          <a:xfrm>
            <a:off x="-1225152" y="4894310"/>
            <a:ext cx="107501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0" lvl="8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Material für Kunst- und Werkunterricht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B5A9259-1006-1C34-88F7-9694442BF816}"/>
              </a:ext>
            </a:extLst>
          </p:cNvPr>
          <p:cNvSpPr txBox="1"/>
          <p:nvPr/>
        </p:nvSpPr>
        <p:spPr>
          <a:xfrm>
            <a:off x="2489598" y="5720713"/>
            <a:ext cx="6093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Renaturierung und Pflege des Innenhofs</a:t>
            </a:r>
          </a:p>
        </p:txBody>
      </p:sp>
    </p:spTree>
    <p:extLst>
      <p:ext uri="{BB962C8B-B14F-4D97-AF65-F5344CB8AC3E}">
        <p14:creationId xmlns:p14="http://schemas.microsoft.com/office/powerpoint/2010/main" val="268325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A66F848-710D-52F5-CB32-B9CE2D7942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2828" y="683501"/>
            <a:ext cx="3126325" cy="175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7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790FB08B-6035-03D4-435D-DE6E46E1AB31}"/>
              </a:ext>
            </a:extLst>
          </p:cNvPr>
          <p:cNvSpPr txBox="1"/>
          <p:nvPr/>
        </p:nvSpPr>
        <p:spPr>
          <a:xfrm>
            <a:off x="3110752" y="585445"/>
            <a:ext cx="88750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b="1" dirty="0">
                <a:solidFill>
                  <a:schemeClr val="accent3">
                    <a:lumMod val="75000"/>
                  </a:schemeClr>
                </a:solidFill>
                <a:latin typeface="Segoe Print" panose="02000600000000000000" pitchFamily="2" charset="0"/>
              </a:rPr>
              <a:t>Damit das für unsere Kinder auch in Zukunft möglich sein kann, brauchen wir Ihre Unterstützung. </a:t>
            </a:r>
            <a:br>
              <a:rPr lang="de-DE" sz="2800" b="1" dirty="0">
                <a:solidFill>
                  <a:schemeClr val="accent3">
                    <a:lumMod val="75000"/>
                  </a:schemeClr>
                </a:solidFill>
                <a:latin typeface="Segoe Print" panose="02000600000000000000" pitchFamily="2" charset="0"/>
              </a:rPr>
            </a:br>
            <a:endParaRPr lang="de-DE" sz="2800" dirty="0">
              <a:solidFill>
                <a:schemeClr val="accent3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DC531FC-37B0-08E6-2604-6FE56BA42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737" y="2252370"/>
            <a:ext cx="7638950" cy="1176630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A1FFFBB-C344-9F7C-69EC-17AA67E29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6259" y="3733799"/>
            <a:ext cx="7887353" cy="1828799"/>
          </a:xfrm>
        </p:spPr>
        <p:txBody>
          <a:bodyPr>
            <a:normAutofit fontScale="625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de-DE" sz="4500" b="1" kern="120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Und wenn Sie dann auch noch aktiv mitarbeiten wollen bei der Planung </a:t>
            </a:r>
            <a:br>
              <a:rPr lang="de-DE" sz="4500" b="1" kern="120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4500" b="1" kern="120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und Umsetzung der Projekte, </a:t>
            </a:r>
            <a:endParaRPr lang="de-DE" sz="4500" kern="100" dirty="0">
              <a:solidFill>
                <a:schemeClr val="accent3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de-DE" sz="4500" b="1" kern="120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dann wäre das </a:t>
            </a:r>
            <a:r>
              <a:rPr lang="de-DE" sz="4500" b="1" kern="1200" dirty="0" err="1"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mega</a:t>
            </a:r>
            <a:r>
              <a:rPr lang="de-DE" sz="4500" b="1" kern="120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de-DE" sz="4500" kern="100" dirty="0">
              <a:solidFill>
                <a:schemeClr val="accent3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5320" y="1863028"/>
            <a:ext cx="6573830" cy="369778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5143" y="1865114"/>
            <a:ext cx="6583368" cy="37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darstellung 16: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1_TF03431377_TF03431377.potx" id="{8BC5EDFC-603C-41EA-BFAB-531B9C30A46E}" vid="{68C19EAC-712E-4C12-96E5-0BA862346BC6}"/>
    </a:ext>
  </a:extLst>
</a:theme>
</file>

<file path=ppt/theme/theme2.xml><?xml version="1.0" encoding="utf-8"?>
<a:theme xmlns:a="http://schemas.openxmlformats.org/drawingml/2006/main" name="Office-Design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Regenbogen-Präsentation</Template>
  <TotalTime>0</TotalTime>
  <Words>114</Words>
  <Application>Microsoft Office PowerPoint</Application>
  <PresentationFormat>Breitbild</PresentationFormat>
  <Paragraphs>20</Paragraphs>
  <Slides>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Ink Free</vt:lpstr>
      <vt:lpstr>Segoe Print</vt:lpstr>
      <vt:lpstr>Wingdings</vt:lpstr>
      <vt:lpstr>Naturdarstellung 16:9</vt:lpstr>
      <vt:lpstr>Förderverein</vt:lpstr>
      <vt:lpstr> Damit Lernen noch mehr Spaß macht 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Förderverein</dc:title>
  <dc:creator>Gertrud Opper</dc:creator>
  <cp:lastModifiedBy>Gertrud Opper</cp:lastModifiedBy>
  <cp:revision>12</cp:revision>
  <dcterms:created xsi:type="dcterms:W3CDTF">2023-08-30T14:43:02Z</dcterms:created>
  <dcterms:modified xsi:type="dcterms:W3CDTF">2026-08-29T07:25:11Z</dcterms:modified>
</cp:coreProperties>
</file>